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68" r:id="rId5"/>
    <p:sldMasterId id="2147483681" r:id="rId6"/>
    <p:sldMasterId id="2147483694" r:id="rId7"/>
  </p:sldMasterIdLst>
  <p:notesMasterIdLst>
    <p:notesMasterId r:id="rId50"/>
  </p:notesMasterIdLst>
  <p:sldIdLst>
    <p:sldId id="507" r:id="rId8"/>
    <p:sldId id="501" r:id="rId9"/>
    <p:sldId id="289" r:id="rId10"/>
    <p:sldId id="275" r:id="rId11"/>
    <p:sldId id="506" r:id="rId12"/>
    <p:sldId id="260" r:id="rId13"/>
    <p:sldId id="4436" r:id="rId14"/>
    <p:sldId id="4437" r:id="rId15"/>
    <p:sldId id="284" r:id="rId16"/>
    <p:sldId id="4435" r:id="rId17"/>
    <p:sldId id="498" r:id="rId18"/>
    <p:sldId id="495" r:id="rId19"/>
    <p:sldId id="500" r:id="rId20"/>
    <p:sldId id="268" r:id="rId21"/>
    <p:sldId id="283" r:id="rId22"/>
    <p:sldId id="509" r:id="rId23"/>
    <p:sldId id="256" r:id="rId24"/>
    <p:sldId id="259" r:id="rId25"/>
    <p:sldId id="258" r:id="rId26"/>
    <p:sldId id="513" r:id="rId27"/>
    <p:sldId id="316" r:id="rId28"/>
    <p:sldId id="514" r:id="rId29"/>
    <p:sldId id="4426" r:id="rId30"/>
    <p:sldId id="4406" r:id="rId31"/>
    <p:sldId id="4422" r:id="rId32"/>
    <p:sldId id="4428" r:id="rId33"/>
    <p:sldId id="4427" r:id="rId34"/>
    <p:sldId id="4429" r:id="rId35"/>
    <p:sldId id="262" r:id="rId36"/>
    <p:sldId id="510" r:id="rId37"/>
    <p:sldId id="4430" r:id="rId38"/>
    <p:sldId id="257" r:id="rId39"/>
    <p:sldId id="4431" r:id="rId40"/>
    <p:sldId id="4432" r:id="rId41"/>
    <p:sldId id="266" r:id="rId42"/>
    <p:sldId id="4433" r:id="rId43"/>
    <p:sldId id="261" r:id="rId44"/>
    <p:sldId id="4434" r:id="rId45"/>
    <p:sldId id="263" r:id="rId46"/>
    <p:sldId id="264" r:id="rId47"/>
    <p:sldId id="267" r:id="rId48"/>
    <p:sldId id="512"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BE24"/>
    <a:srgbClr val="7DAB21"/>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6481" autoAdjust="0"/>
  </p:normalViewPr>
  <p:slideViewPr>
    <p:cSldViewPr snapToGrid="0">
      <p:cViewPr>
        <p:scale>
          <a:sx n="64" d="100"/>
          <a:sy n="64" d="100"/>
        </p:scale>
        <p:origin x="442" y="-139"/>
      </p:cViewPr>
      <p:guideLst/>
    </p:cSldViewPr>
  </p:slideViewPr>
  <p:outlineViewPr>
    <p:cViewPr>
      <p:scale>
        <a:sx n="33" d="100"/>
        <a:sy n="33" d="100"/>
      </p:scale>
      <p:origin x="0" y="-411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Our Volunteers</c:v>
                </c:pt>
              </c:strCache>
            </c:strRef>
          </c:tx>
          <c:dPt>
            <c:idx val="0"/>
            <c:bubble3D val="0"/>
            <c:explosion val="4"/>
            <c:spPr>
              <a:solidFill>
                <a:srgbClr val="FF33CC"/>
              </a:solidFill>
              <a:ln w="19050">
                <a:solidFill>
                  <a:schemeClr val="lt1"/>
                </a:solidFill>
              </a:ln>
              <a:effectLst/>
            </c:spPr>
            <c:extLst>
              <c:ext xmlns:c16="http://schemas.microsoft.com/office/drawing/2014/chart" uri="{C3380CC4-5D6E-409C-BE32-E72D297353CC}">
                <c16:uniqueId val="{00000001-04EF-4207-A458-B84CEAAD5A44}"/>
              </c:ext>
            </c:extLst>
          </c:dPt>
          <c:dPt>
            <c:idx val="1"/>
            <c:bubble3D val="0"/>
            <c:explosion val="4"/>
            <c:spPr>
              <a:solidFill>
                <a:srgbClr val="002060"/>
              </a:solidFill>
              <a:ln w="19050">
                <a:solidFill>
                  <a:schemeClr val="lt1"/>
                </a:solidFill>
              </a:ln>
              <a:effectLst/>
            </c:spPr>
            <c:extLst>
              <c:ext xmlns:c16="http://schemas.microsoft.com/office/drawing/2014/chart" uri="{C3380CC4-5D6E-409C-BE32-E72D297353CC}">
                <c16:uniqueId val="{00000003-04EF-4207-A458-B84CEAAD5A44}"/>
              </c:ext>
            </c:extLst>
          </c:dPt>
          <c:dPt>
            <c:idx val="2"/>
            <c:bubble3D val="0"/>
            <c:explosion val="4"/>
            <c:spPr>
              <a:solidFill>
                <a:srgbClr val="92D050"/>
              </a:solidFill>
              <a:ln w="19050">
                <a:solidFill>
                  <a:schemeClr val="lt1"/>
                </a:solidFill>
              </a:ln>
              <a:effectLst/>
            </c:spPr>
            <c:extLst>
              <c:ext xmlns:c16="http://schemas.microsoft.com/office/drawing/2014/chart" uri="{C3380CC4-5D6E-409C-BE32-E72D297353CC}">
                <c16:uniqueId val="{00000005-04EF-4207-A458-B84CEAAD5A4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4EF-4207-A458-B84CEAAD5A44}"/>
              </c:ext>
            </c:extLst>
          </c:dPt>
          <c:dLbls>
            <c:dLbl>
              <c:idx val="0"/>
              <c:layout>
                <c:manualLayout>
                  <c:x val="6.5826110803533788E-3"/>
                  <c:y val="9.0478080418063433E-2"/>
                </c:manualLayout>
              </c:layout>
              <c:tx>
                <c:rich>
                  <a:bodyPr rot="0" spcFirstLastPara="1" vertOverflow="clip" horzOverflow="clip" vert="horz" wrap="square" lIns="38100" tIns="19050" rIns="38100" bIns="19050" anchor="ctr" anchorCtr="1">
                    <a:spAutoFit/>
                  </a:bodyPr>
                  <a:lstStyle/>
                  <a:p>
                    <a:pPr>
                      <a:defRPr sz="2400" b="1" i="0" u="none" strike="noStrike" kern="1200" baseline="0">
                        <a:solidFill>
                          <a:srgbClr val="002060"/>
                        </a:solidFill>
                        <a:latin typeface="Tahoma" panose="020B0604030504040204" pitchFamily="34" charset="0"/>
                        <a:ea typeface="Tahoma" panose="020B0604030504040204" pitchFamily="34" charset="0"/>
                        <a:cs typeface="Tahoma" panose="020B0604030504040204" pitchFamily="34" charset="0"/>
                      </a:defRPr>
                    </a:pPr>
                    <a:fld id="{DAE4FCF8-8664-4897-92BD-5691420AD751}" type="CATEGORYNAME">
                      <a:rPr lang="en-US" sz="2200">
                        <a:latin typeface="Tahoma" panose="020B0604030504040204" pitchFamily="34" charset="0"/>
                        <a:ea typeface="Tahoma" panose="020B0604030504040204" pitchFamily="34" charset="0"/>
                        <a:cs typeface="Tahoma" panose="020B0604030504040204" pitchFamily="34" charset="0"/>
                      </a:rPr>
                      <a:pPr>
                        <a:defRPr sz="2400" b="1">
                          <a:solidFill>
                            <a:srgbClr val="002060"/>
                          </a:solidFill>
                          <a:latin typeface="Tahoma" panose="020B0604030504040204" pitchFamily="34" charset="0"/>
                          <a:ea typeface="Tahoma" panose="020B0604030504040204" pitchFamily="34" charset="0"/>
                          <a:cs typeface="Tahoma" panose="020B0604030504040204" pitchFamily="34" charset="0"/>
                        </a:defRPr>
                      </a:pPr>
                      <a:t>[CATEGORY NAME]</a:t>
                    </a:fld>
                    <a:r>
                      <a:rPr lang="en-US" baseline="0" dirty="0">
                        <a:latin typeface="Tahoma" panose="020B0604030504040204" pitchFamily="34" charset="0"/>
                        <a:ea typeface="Tahoma" panose="020B0604030504040204" pitchFamily="34" charset="0"/>
                        <a:cs typeface="Tahoma" panose="020B0604030504040204" pitchFamily="34" charset="0"/>
                      </a:rPr>
                      <a:t>
</a:t>
                    </a:r>
                    <a:fld id="{A0BD1DF2-89E3-49E7-A052-A644F5E772EC}" type="VALUE">
                      <a:rPr lang="en-US" baseline="0">
                        <a:latin typeface="Tahoma" panose="020B0604030504040204" pitchFamily="34" charset="0"/>
                        <a:ea typeface="Tahoma" panose="020B0604030504040204" pitchFamily="34" charset="0"/>
                        <a:cs typeface="Tahoma" panose="020B0604030504040204" pitchFamily="34" charset="0"/>
                      </a:rPr>
                      <a:pPr>
                        <a:defRPr sz="2400" b="1">
                          <a:solidFill>
                            <a:srgbClr val="002060"/>
                          </a:solidFill>
                          <a:latin typeface="Tahoma" panose="020B0604030504040204" pitchFamily="34" charset="0"/>
                          <a:ea typeface="Tahoma" panose="020B0604030504040204" pitchFamily="34" charset="0"/>
                          <a:cs typeface="Tahoma" panose="020B0604030504040204" pitchFamily="34" charset="0"/>
                        </a:defRPr>
                      </a:pPr>
                      <a:t>[VALUE]</a:t>
                    </a:fld>
                    <a:endParaRPr lang="en-US" baseline="0" dirty="0">
                      <a:latin typeface="Tahoma" panose="020B0604030504040204" pitchFamily="34" charset="0"/>
                      <a:ea typeface="Tahoma" panose="020B0604030504040204" pitchFamily="34" charset="0"/>
                      <a:cs typeface="Tahoma" panose="020B0604030504040204" pitchFamily="34" charset="0"/>
                    </a:endParaRPr>
                  </a:p>
                </c:rich>
              </c:tx>
              <c:spPr>
                <a:solidFill>
                  <a:prstClr val="white"/>
                </a:solidFill>
                <a:ln>
                  <a:solidFill>
                    <a:srgbClr val="002060"/>
                  </a:solidFill>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rgbClr val="002060"/>
                      </a:solidFill>
                      <a:latin typeface="Tahoma" panose="020B0604030504040204" pitchFamily="34" charset="0"/>
                      <a:ea typeface="Tahoma" panose="020B0604030504040204" pitchFamily="34" charset="0"/>
                      <a:cs typeface="Tahoma" panose="020B060403050404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3749666901110042"/>
                      <c:h val="0.39533104530146818"/>
                    </c:manualLayout>
                  </c15:layout>
                  <c15:dlblFieldTable/>
                  <c15:showDataLabelsRange val="0"/>
                </c:ext>
                <c:ext xmlns:c16="http://schemas.microsoft.com/office/drawing/2014/chart" uri="{C3380CC4-5D6E-409C-BE32-E72D297353CC}">
                  <c16:uniqueId val="{00000001-04EF-4207-A458-B84CEAAD5A44}"/>
                </c:ext>
              </c:extLst>
            </c:dLbl>
            <c:dLbl>
              <c:idx val="1"/>
              <c:layout>
                <c:manualLayout>
                  <c:x val="-4.7975922776266833E-2"/>
                  <c:y val="-0.11249999307947878"/>
                </c:manualLayout>
              </c:layout>
              <c:spPr>
                <a:solidFill>
                  <a:prstClr val="white"/>
                </a:solidFill>
                <a:ln>
                  <a:solidFill>
                    <a:srgbClr val="002060"/>
                  </a:solidFill>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rgbClr val="002060"/>
                      </a:solidFill>
                      <a:latin typeface="Tahoma" panose="020B0604030504040204" pitchFamily="34" charset="0"/>
                      <a:ea typeface="Tahoma" panose="020B0604030504040204" pitchFamily="34" charset="0"/>
                      <a:cs typeface="Tahoma" panose="020B060403050404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3850822446658304"/>
                      <c:h val="0.35029754066450364"/>
                    </c:manualLayout>
                  </c15:layout>
                </c:ext>
                <c:ext xmlns:c16="http://schemas.microsoft.com/office/drawing/2014/chart" uri="{C3380CC4-5D6E-409C-BE32-E72D297353CC}">
                  <c16:uniqueId val="{00000003-04EF-4207-A458-B84CEAAD5A44}"/>
                </c:ext>
              </c:extLst>
            </c:dLbl>
            <c:dLbl>
              <c:idx val="2"/>
              <c:layout>
                <c:manualLayout>
                  <c:x val="-7.8125000000000028E-2"/>
                  <c:y val="7.4999995386319171E-2"/>
                </c:manualLayout>
              </c:layout>
              <c:spPr>
                <a:solidFill>
                  <a:prstClr val="white"/>
                </a:solidFill>
                <a:ln>
                  <a:solidFill>
                    <a:srgbClr val="002060"/>
                  </a:solidFill>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rgbClr val="002060"/>
                      </a:solidFill>
                      <a:latin typeface="Tahoma" panose="020B0604030504040204" pitchFamily="34" charset="0"/>
                      <a:ea typeface="Tahoma" panose="020B0604030504040204" pitchFamily="34" charset="0"/>
                      <a:cs typeface="Tahoma" panose="020B060403050404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04EF-4207-A458-B84CEAAD5A44}"/>
                </c:ext>
              </c:extLst>
            </c:dLbl>
            <c:spPr>
              <a:solidFill>
                <a:prstClr val="white"/>
              </a:solidFill>
              <a:ln>
                <a:solidFill>
                  <a:srgbClr val="002060"/>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rgbClr val="002060"/>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3"/>
                <c:pt idx="0">
                  <c:v>Healthwatch Advisory Board</c:v>
                </c:pt>
                <c:pt idx="1">
                  <c:v>Generic Volunteers</c:v>
                </c:pt>
                <c:pt idx="2">
                  <c:v>Young People</c:v>
                </c:pt>
              </c:strCache>
            </c:strRef>
          </c:cat>
          <c:val>
            <c:numRef>
              <c:f>Sheet1!$B$2:$B$5</c:f>
              <c:numCache>
                <c:formatCode>General</c:formatCode>
                <c:ptCount val="4"/>
                <c:pt idx="0">
                  <c:v>5</c:v>
                </c:pt>
                <c:pt idx="1">
                  <c:v>5</c:v>
                </c:pt>
                <c:pt idx="2">
                  <c:v>2</c:v>
                </c:pt>
              </c:numCache>
            </c:numRef>
          </c:val>
          <c:extLst>
            <c:ext xmlns:c16="http://schemas.microsoft.com/office/drawing/2014/chart" uri="{C3380CC4-5D6E-409C-BE32-E72D297353CC}">
              <c16:uniqueId val="{00000008-04EF-4207-A458-B84CEAAD5A44}"/>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5DE1A9-83E8-47C5-A2C5-759D811F3BF5}"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FFE98443-B276-423D-94E7-FAC6AF307041}">
      <dgm:prSet phldrT="[Text]"/>
      <dgm:spPr>
        <a:solidFill>
          <a:schemeClr val="accent6">
            <a:lumMod val="20000"/>
            <a:lumOff val="80000"/>
          </a:schemeClr>
        </a:solidFill>
      </dgm:spPr>
      <dgm:t>
        <a:bodyPr/>
        <a:lstStyle/>
        <a:p>
          <a:r>
            <a:rPr lang="en-GB" dirty="0"/>
            <a:t>Resilient Communities</a:t>
          </a:r>
        </a:p>
      </dgm:t>
    </dgm:pt>
    <dgm:pt modelId="{99AA7B90-5CCD-427A-87CC-4E083049F33A}" type="parTrans" cxnId="{A4B81268-8F43-492E-8ADC-25881183D22E}">
      <dgm:prSet/>
      <dgm:spPr/>
      <dgm:t>
        <a:bodyPr/>
        <a:lstStyle/>
        <a:p>
          <a:endParaRPr lang="en-GB"/>
        </a:p>
      </dgm:t>
    </dgm:pt>
    <dgm:pt modelId="{03594287-E3E9-445A-B0AC-38560F465EC6}" type="sibTrans" cxnId="{A4B81268-8F43-492E-8ADC-25881183D22E}">
      <dgm:prSet/>
      <dgm:spPr/>
      <dgm:t>
        <a:bodyPr/>
        <a:lstStyle/>
        <a:p>
          <a:endParaRPr lang="en-GB"/>
        </a:p>
      </dgm:t>
    </dgm:pt>
    <dgm:pt modelId="{ADF5169A-BA0D-4C54-98F0-8DFEE12964A8}">
      <dgm:prSet phldrT="[Text]" custT="1"/>
      <dgm:spPr/>
      <dgm:t>
        <a:bodyPr/>
        <a:lstStyle/>
        <a:p>
          <a:r>
            <a:rPr lang="en-GB" sz="1200" b="1" dirty="0"/>
            <a:t>Lead Organisations</a:t>
          </a:r>
          <a:endParaRPr lang="en-GB" sz="1200" dirty="0"/>
        </a:p>
        <a:p>
          <a:r>
            <a:rPr lang="en-GB" sz="1200" dirty="0"/>
            <a:t>PCN’s</a:t>
          </a:r>
        </a:p>
        <a:p>
          <a:r>
            <a:rPr lang="en-GB" sz="1200" dirty="0"/>
            <a:t>CCG</a:t>
          </a:r>
        </a:p>
      </dgm:t>
    </dgm:pt>
    <dgm:pt modelId="{405EEDB7-E68A-4CE6-9D7D-B3BC5F74184B}" type="parTrans" cxnId="{EB7A73A9-875B-46F1-821A-D684EA9869C7}">
      <dgm:prSet/>
      <dgm:spPr/>
      <dgm:t>
        <a:bodyPr/>
        <a:lstStyle/>
        <a:p>
          <a:endParaRPr lang="en-GB"/>
        </a:p>
      </dgm:t>
    </dgm:pt>
    <dgm:pt modelId="{15BABB9A-8D22-450F-9ADF-F3A0E40D547A}" type="sibTrans" cxnId="{EB7A73A9-875B-46F1-821A-D684EA9869C7}">
      <dgm:prSet/>
      <dgm:spPr/>
      <dgm:t>
        <a:bodyPr/>
        <a:lstStyle/>
        <a:p>
          <a:endParaRPr lang="en-GB"/>
        </a:p>
      </dgm:t>
    </dgm:pt>
    <dgm:pt modelId="{2E3A3C15-20EE-4731-AE90-0D522B201639}">
      <dgm:prSet phldrT="[Text]"/>
      <dgm:spPr>
        <a:solidFill>
          <a:schemeClr val="accent4">
            <a:lumMod val="20000"/>
            <a:lumOff val="80000"/>
          </a:schemeClr>
        </a:solidFill>
      </dgm:spPr>
      <dgm:t>
        <a:bodyPr/>
        <a:lstStyle/>
        <a:p>
          <a:r>
            <a:rPr lang="en-GB" dirty="0"/>
            <a:t>Integrated Town Teams</a:t>
          </a:r>
        </a:p>
      </dgm:t>
    </dgm:pt>
    <dgm:pt modelId="{223E2782-ECB1-413B-9370-849223E1ECBC}" type="parTrans" cxnId="{E608AC50-4E81-430E-A0DC-D540160A3E31}">
      <dgm:prSet/>
      <dgm:spPr/>
      <dgm:t>
        <a:bodyPr/>
        <a:lstStyle/>
        <a:p>
          <a:endParaRPr lang="en-GB"/>
        </a:p>
      </dgm:t>
    </dgm:pt>
    <dgm:pt modelId="{3201E9CE-A86B-4B6E-AFBC-BE42D7096BD7}" type="sibTrans" cxnId="{E608AC50-4E81-430E-A0DC-D540160A3E31}">
      <dgm:prSet/>
      <dgm:spPr/>
      <dgm:t>
        <a:bodyPr/>
        <a:lstStyle/>
        <a:p>
          <a:endParaRPr lang="en-GB"/>
        </a:p>
      </dgm:t>
    </dgm:pt>
    <dgm:pt modelId="{3B0EA6A9-35E2-4F8D-89B7-31D0CFF989DE}">
      <dgm:prSet phldrT="[Text]"/>
      <dgm:spPr>
        <a:solidFill>
          <a:schemeClr val="accent2">
            <a:lumMod val="20000"/>
            <a:lumOff val="80000"/>
          </a:schemeClr>
        </a:solidFill>
      </dgm:spPr>
      <dgm:t>
        <a:bodyPr/>
        <a:lstStyle/>
        <a:p>
          <a:r>
            <a:rPr lang="en-GB" dirty="0"/>
            <a:t>Care Navigation</a:t>
          </a:r>
        </a:p>
      </dgm:t>
    </dgm:pt>
    <dgm:pt modelId="{9F307151-37B3-4DE4-82F4-355FDC0BA21D}" type="parTrans" cxnId="{F296A2CA-E0A0-432F-B96C-889FE1CF48D5}">
      <dgm:prSet/>
      <dgm:spPr/>
      <dgm:t>
        <a:bodyPr/>
        <a:lstStyle/>
        <a:p>
          <a:endParaRPr lang="en-GB"/>
        </a:p>
      </dgm:t>
    </dgm:pt>
    <dgm:pt modelId="{16FE649B-2B1F-4FFF-965F-CEE358D09518}" type="sibTrans" cxnId="{F296A2CA-E0A0-432F-B96C-889FE1CF48D5}">
      <dgm:prSet/>
      <dgm:spPr/>
      <dgm:t>
        <a:bodyPr/>
        <a:lstStyle/>
        <a:p>
          <a:endParaRPr lang="en-GB"/>
        </a:p>
      </dgm:t>
    </dgm:pt>
    <dgm:pt modelId="{C8C1D1BB-1084-48CB-92B0-CB9F0C4C0179}">
      <dgm:prSet phldrT="[Text]"/>
      <dgm:spPr>
        <a:solidFill>
          <a:schemeClr val="accent3">
            <a:lumMod val="20000"/>
            <a:lumOff val="80000"/>
          </a:schemeClr>
        </a:solidFill>
      </dgm:spPr>
      <dgm:t>
        <a:bodyPr/>
        <a:lstStyle/>
        <a:p>
          <a:r>
            <a:rPr lang="en-GB" dirty="0"/>
            <a:t>Intermediate Care</a:t>
          </a:r>
        </a:p>
      </dgm:t>
    </dgm:pt>
    <dgm:pt modelId="{336FECD8-6C33-4BA6-9C4E-13EE9227AD6C}" type="parTrans" cxnId="{21A515E7-FD7E-43E1-9DF1-3D5D61B79A75}">
      <dgm:prSet/>
      <dgm:spPr/>
      <dgm:t>
        <a:bodyPr/>
        <a:lstStyle/>
        <a:p>
          <a:endParaRPr lang="en-GB"/>
        </a:p>
      </dgm:t>
    </dgm:pt>
    <dgm:pt modelId="{87D684ED-AA78-4381-AB83-5976ECE926F2}" type="sibTrans" cxnId="{21A515E7-FD7E-43E1-9DF1-3D5D61B79A75}">
      <dgm:prSet/>
      <dgm:spPr/>
      <dgm:t>
        <a:bodyPr/>
        <a:lstStyle/>
        <a:p>
          <a:endParaRPr lang="en-GB"/>
        </a:p>
      </dgm:t>
    </dgm:pt>
    <dgm:pt modelId="{507F0FAA-978F-4E14-B26A-810DB71880CA}">
      <dgm:prSet phldrT="[Text]" custT="1"/>
      <dgm:spPr>
        <a:solidFill>
          <a:schemeClr val="accent2">
            <a:lumMod val="75000"/>
          </a:schemeClr>
        </a:solidFill>
      </dgm:spPr>
      <dgm:t>
        <a:bodyPr/>
        <a:lstStyle/>
        <a:p>
          <a:pPr algn="ctr"/>
          <a:r>
            <a:rPr lang="en-GB" sz="1200" b="1" dirty="0"/>
            <a:t>Lead Organisations</a:t>
          </a:r>
        </a:p>
        <a:p>
          <a:pPr algn="ctr"/>
          <a:r>
            <a:rPr lang="en-GB" sz="1200" dirty="0"/>
            <a:t>SWB NHS Trust</a:t>
          </a:r>
        </a:p>
        <a:p>
          <a:pPr algn="ctr"/>
          <a:r>
            <a:rPr lang="en-GB" sz="1200" dirty="0"/>
            <a:t>Adult Social Care</a:t>
          </a:r>
        </a:p>
        <a:p>
          <a:pPr algn="ctr"/>
          <a:r>
            <a:rPr lang="en-GB" sz="1200" dirty="0"/>
            <a:t>Black Country HC NHS Trust</a:t>
          </a:r>
        </a:p>
      </dgm:t>
    </dgm:pt>
    <dgm:pt modelId="{9129FC9A-7D8B-45A5-9D38-340315C3F541}" type="parTrans" cxnId="{6EB3F0D1-B9F7-4A03-BDAA-E4F08B2F73C0}">
      <dgm:prSet/>
      <dgm:spPr/>
      <dgm:t>
        <a:bodyPr/>
        <a:lstStyle/>
        <a:p>
          <a:endParaRPr lang="en-GB"/>
        </a:p>
      </dgm:t>
    </dgm:pt>
    <dgm:pt modelId="{16BA7219-3707-46E7-BB95-AC686A3CA712}" type="sibTrans" cxnId="{6EB3F0D1-B9F7-4A03-BDAA-E4F08B2F73C0}">
      <dgm:prSet/>
      <dgm:spPr/>
      <dgm:t>
        <a:bodyPr/>
        <a:lstStyle/>
        <a:p>
          <a:endParaRPr lang="en-GB"/>
        </a:p>
      </dgm:t>
    </dgm:pt>
    <dgm:pt modelId="{52A4D140-C1F8-4EBE-BFDE-37D768E598EA}">
      <dgm:prSet phldrT="[Text]" custT="1"/>
      <dgm:spPr>
        <a:solidFill>
          <a:schemeClr val="accent4">
            <a:lumMod val="75000"/>
          </a:schemeClr>
        </a:solidFill>
      </dgm:spPr>
      <dgm:t>
        <a:bodyPr/>
        <a:lstStyle/>
        <a:p>
          <a:r>
            <a:rPr lang="en-GB" sz="1200" b="1" dirty="0"/>
            <a:t>Lead Organisations</a:t>
          </a:r>
        </a:p>
        <a:p>
          <a:r>
            <a:rPr lang="en-GB" sz="1200" dirty="0"/>
            <a:t>SWB NHS Trust</a:t>
          </a:r>
        </a:p>
        <a:p>
          <a:r>
            <a:rPr lang="en-GB" sz="1200" dirty="0"/>
            <a:t>Adult Social Care</a:t>
          </a:r>
        </a:p>
        <a:p>
          <a:r>
            <a:rPr lang="en-GB" sz="1200" dirty="0"/>
            <a:t>Black Country HC NHS Trust</a:t>
          </a:r>
        </a:p>
      </dgm:t>
    </dgm:pt>
    <dgm:pt modelId="{F8DB253B-AB76-4843-810B-8FBD39CC9F3F}" type="parTrans" cxnId="{3B33E116-E3CF-4AD7-80CB-B639AD594FD2}">
      <dgm:prSet/>
      <dgm:spPr/>
      <dgm:t>
        <a:bodyPr/>
        <a:lstStyle/>
        <a:p>
          <a:endParaRPr lang="en-GB"/>
        </a:p>
      </dgm:t>
    </dgm:pt>
    <dgm:pt modelId="{F4E21B3C-24D5-44C3-961F-4DAC725CE9EC}" type="sibTrans" cxnId="{3B33E116-E3CF-4AD7-80CB-B639AD594FD2}">
      <dgm:prSet/>
      <dgm:spPr/>
      <dgm:t>
        <a:bodyPr/>
        <a:lstStyle/>
        <a:p>
          <a:endParaRPr lang="en-GB"/>
        </a:p>
      </dgm:t>
    </dgm:pt>
    <dgm:pt modelId="{EFFF355B-CDFB-4736-BBFF-23039584DAEE}">
      <dgm:prSet phldrT="[Text]" custT="1"/>
      <dgm:spPr>
        <a:solidFill>
          <a:schemeClr val="accent3">
            <a:lumMod val="75000"/>
          </a:schemeClr>
        </a:solidFill>
      </dgm:spPr>
      <dgm:t>
        <a:bodyPr/>
        <a:lstStyle/>
        <a:p>
          <a:r>
            <a:rPr lang="en-GB" sz="1200" dirty="0"/>
            <a:t>Lead Organisations:</a:t>
          </a:r>
        </a:p>
        <a:p>
          <a:r>
            <a:rPr lang="en-GB" sz="1200" dirty="0"/>
            <a:t>Adult Social Care</a:t>
          </a:r>
        </a:p>
        <a:p>
          <a:r>
            <a:rPr lang="en-GB" sz="1200" dirty="0"/>
            <a:t>CCG</a:t>
          </a:r>
        </a:p>
        <a:p>
          <a:r>
            <a:rPr lang="en-GB" sz="1200" dirty="0"/>
            <a:t>SWB NHS Trust</a:t>
          </a:r>
        </a:p>
      </dgm:t>
    </dgm:pt>
    <dgm:pt modelId="{AFFCB0CD-D049-41AE-9F21-B7D436F17A1B}" type="parTrans" cxnId="{7D855C37-8967-460E-AFE0-0EEB39C6E504}">
      <dgm:prSet/>
      <dgm:spPr/>
      <dgm:t>
        <a:bodyPr/>
        <a:lstStyle/>
        <a:p>
          <a:endParaRPr lang="en-GB"/>
        </a:p>
      </dgm:t>
    </dgm:pt>
    <dgm:pt modelId="{2ACA7FD9-D793-4F7F-8F44-66B53AC849AD}" type="sibTrans" cxnId="{7D855C37-8967-460E-AFE0-0EEB39C6E504}">
      <dgm:prSet/>
      <dgm:spPr/>
      <dgm:t>
        <a:bodyPr/>
        <a:lstStyle/>
        <a:p>
          <a:endParaRPr lang="en-GB"/>
        </a:p>
      </dgm:t>
    </dgm:pt>
    <dgm:pt modelId="{EF60AB36-ECB3-4093-A757-F0C1B48AC572}">
      <dgm:prSet custT="1"/>
      <dgm:spPr>
        <a:solidFill>
          <a:schemeClr val="accent4">
            <a:lumMod val="75000"/>
          </a:schemeClr>
        </a:solidFill>
      </dgm:spPr>
      <dgm:t>
        <a:bodyPr/>
        <a:lstStyle/>
        <a:p>
          <a:r>
            <a:rPr lang="en-GB" sz="1200" b="1" u="sng" dirty="0"/>
            <a:t>Approach &amp; Benefits</a:t>
          </a:r>
        </a:p>
        <a:p>
          <a:r>
            <a:rPr lang="en-GB" sz="1200" dirty="0"/>
            <a:t>Community and primary care providers working as a single team</a:t>
          </a:r>
        </a:p>
        <a:p>
          <a:r>
            <a:rPr lang="en-GB" sz="1200" dirty="0"/>
            <a:t>Team managing a geography</a:t>
          </a:r>
        </a:p>
        <a:p>
          <a:r>
            <a:rPr lang="en-GB" sz="1200" dirty="0"/>
            <a:t>Removal of referrals</a:t>
          </a:r>
        </a:p>
        <a:p>
          <a:r>
            <a:rPr lang="en-GB" sz="1200" dirty="0"/>
            <a:t>Centres in each town</a:t>
          </a:r>
        </a:p>
        <a:p>
          <a:r>
            <a:rPr lang="en-GB" sz="1200" dirty="0"/>
            <a:t>Remove provider duplication</a:t>
          </a:r>
        </a:p>
        <a:p>
          <a:r>
            <a:rPr lang="en-GB" sz="1200" dirty="0"/>
            <a:t>Simplify the patients journey</a:t>
          </a:r>
        </a:p>
        <a:p>
          <a:r>
            <a:rPr lang="en-GB" sz="1200" dirty="0"/>
            <a:t>Reduced demand on secondary care beds</a:t>
          </a:r>
        </a:p>
        <a:p>
          <a:r>
            <a:rPr lang="en-GB" sz="1200" dirty="0"/>
            <a:t>Manage more activity with same resource</a:t>
          </a:r>
        </a:p>
      </dgm:t>
    </dgm:pt>
    <dgm:pt modelId="{8DA1D31F-DB22-463F-8FAF-FB860C623472}" type="parTrans" cxnId="{4CD84024-9B59-4628-A986-611C00A09A53}">
      <dgm:prSet/>
      <dgm:spPr/>
      <dgm:t>
        <a:bodyPr/>
        <a:lstStyle/>
        <a:p>
          <a:endParaRPr lang="en-GB"/>
        </a:p>
      </dgm:t>
    </dgm:pt>
    <dgm:pt modelId="{0282E0A2-DE7F-4291-B508-C72D5F794880}" type="sibTrans" cxnId="{4CD84024-9B59-4628-A986-611C00A09A53}">
      <dgm:prSet/>
      <dgm:spPr/>
      <dgm:t>
        <a:bodyPr/>
        <a:lstStyle/>
        <a:p>
          <a:endParaRPr lang="en-GB"/>
        </a:p>
      </dgm:t>
    </dgm:pt>
    <dgm:pt modelId="{7F53CF93-CAFB-4221-9D99-E73C7458F27B}">
      <dgm:prSet phldrT="[Text]"/>
      <dgm:spPr>
        <a:solidFill>
          <a:schemeClr val="accent5">
            <a:lumMod val="20000"/>
            <a:lumOff val="80000"/>
          </a:schemeClr>
        </a:solidFill>
      </dgm:spPr>
      <dgm:t>
        <a:bodyPr/>
        <a:lstStyle/>
        <a:p>
          <a:r>
            <a:rPr lang="en-GB" dirty="0"/>
            <a:t>Primary Care</a:t>
          </a:r>
        </a:p>
      </dgm:t>
    </dgm:pt>
    <dgm:pt modelId="{4A67F844-B760-453F-AD14-F53CD5C8BF90}" type="parTrans" cxnId="{278921FA-618D-46F1-A95C-F71A03D0A845}">
      <dgm:prSet/>
      <dgm:spPr/>
      <dgm:t>
        <a:bodyPr/>
        <a:lstStyle/>
        <a:p>
          <a:endParaRPr lang="en-GB"/>
        </a:p>
      </dgm:t>
    </dgm:pt>
    <dgm:pt modelId="{01CAFC97-1604-4897-B6F2-E1875713EEFB}" type="sibTrans" cxnId="{278921FA-618D-46F1-A95C-F71A03D0A845}">
      <dgm:prSet/>
      <dgm:spPr/>
      <dgm:t>
        <a:bodyPr/>
        <a:lstStyle/>
        <a:p>
          <a:endParaRPr lang="en-GB"/>
        </a:p>
      </dgm:t>
    </dgm:pt>
    <dgm:pt modelId="{7DE4C79A-9964-4757-8670-961EEBDEB829}">
      <dgm:prSet custT="1"/>
      <dgm:spPr>
        <a:solidFill>
          <a:schemeClr val="accent3">
            <a:lumMod val="75000"/>
          </a:schemeClr>
        </a:solidFill>
      </dgm:spPr>
      <dgm:t>
        <a:bodyPr/>
        <a:lstStyle/>
        <a:p>
          <a:pPr algn="ctr"/>
          <a:r>
            <a:rPr lang="en-GB" sz="1200" b="1" u="sng" dirty="0"/>
            <a:t>Approach &amp; Benefits</a:t>
          </a:r>
        </a:p>
        <a:p>
          <a:pPr algn="ctr"/>
          <a:r>
            <a:rPr lang="en-GB" sz="1200" dirty="0"/>
            <a:t>Single team managing whole pathway</a:t>
          </a:r>
        </a:p>
        <a:p>
          <a:pPr algn="ctr"/>
          <a:r>
            <a:rPr lang="en-GB" sz="1200" dirty="0"/>
            <a:t>Remove the process of referrals</a:t>
          </a:r>
        </a:p>
        <a:p>
          <a:pPr algn="ctr"/>
          <a:r>
            <a:rPr lang="en-GB" sz="1200" dirty="0"/>
            <a:t>Manage long term care cost more effectively</a:t>
          </a:r>
        </a:p>
        <a:p>
          <a:pPr algn="ctr"/>
          <a:r>
            <a:rPr lang="en-GB" sz="1200" dirty="0"/>
            <a:t>Seamless citizen journey</a:t>
          </a:r>
        </a:p>
        <a:p>
          <a:pPr algn="ctr"/>
          <a:r>
            <a:rPr lang="en-GB" sz="1200" dirty="0"/>
            <a:t>Reduction in wasted acute and community bed days</a:t>
          </a:r>
        </a:p>
        <a:p>
          <a:pPr algn="ctr"/>
          <a:r>
            <a:rPr lang="en-GB" sz="1200" dirty="0"/>
            <a:t>More responsive to urgent care pressures</a:t>
          </a:r>
        </a:p>
        <a:p>
          <a:pPr algn="ctr"/>
          <a:r>
            <a:rPr lang="en-GB" sz="1200" dirty="0"/>
            <a:t>Reverse function to manage step up to prevent admission</a:t>
          </a:r>
        </a:p>
      </dgm:t>
    </dgm:pt>
    <dgm:pt modelId="{1B43D3DC-2522-408A-BA2C-39E9111ED8F5}" type="parTrans" cxnId="{873F85D2-0DD6-4561-A1DD-00CA05E7B1F7}">
      <dgm:prSet/>
      <dgm:spPr/>
      <dgm:t>
        <a:bodyPr/>
        <a:lstStyle/>
        <a:p>
          <a:endParaRPr lang="en-GB"/>
        </a:p>
      </dgm:t>
    </dgm:pt>
    <dgm:pt modelId="{27D44A8F-8D1F-4D14-BE0F-A4CED02EF975}" type="sibTrans" cxnId="{873F85D2-0DD6-4561-A1DD-00CA05E7B1F7}">
      <dgm:prSet/>
      <dgm:spPr/>
      <dgm:t>
        <a:bodyPr/>
        <a:lstStyle/>
        <a:p>
          <a:endParaRPr lang="en-GB"/>
        </a:p>
      </dgm:t>
    </dgm:pt>
    <dgm:pt modelId="{03882E7F-D1C6-449A-A457-0B764B78DFB2}">
      <dgm:prSet custT="1"/>
      <dgm:spPr>
        <a:solidFill>
          <a:schemeClr val="accent2">
            <a:lumMod val="75000"/>
          </a:schemeClr>
        </a:solidFill>
      </dgm:spPr>
      <dgm:t>
        <a:bodyPr/>
        <a:lstStyle/>
        <a:p>
          <a:pPr algn="ctr"/>
          <a:r>
            <a:rPr lang="en-GB" sz="1200" b="1" u="sng" dirty="0"/>
            <a:t>Approach &amp; Benefits</a:t>
          </a:r>
        </a:p>
        <a:p>
          <a:pPr algn="ctr"/>
          <a:r>
            <a:rPr lang="en-GB" sz="1200" b="0" u="none" dirty="0"/>
            <a:t>Single coordination point for partners </a:t>
          </a:r>
        </a:p>
        <a:p>
          <a:pPr algn="ctr"/>
          <a:r>
            <a:rPr lang="en-GB" sz="1200" b="0" u="none" dirty="0"/>
            <a:t>Capacity centre for the place</a:t>
          </a:r>
        </a:p>
        <a:p>
          <a:pPr algn="ctr"/>
          <a:r>
            <a:rPr lang="en-GB" sz="1200" b="0" u="none" dirty="0"/>
            <a:t>A true single point of access</a:t>
          </a:r>
        </a:p>
        <a:p>
          <a:pPr algn="ctr"/>
          <a:r>
            <a:rPr lang="en-GB" sz="1200" b="0" u="none" dirty="0"/>
            <a:t>Coordination centre for virtual wards and specialist outreach</a:t>
          </a:r>
        </a:p>
        <a:p>
          <a:pPr algn="ctr"/>
          <a:r>
            <a:rPr lang="en-GB" sz="1200" b="0" u="none" dirty="0"/>
            <a:t>Remote monitoring</a:t>
          </a:r>
        </a:p>
        <a:p>
          <a:pPr algn="ctr"/>
          <a:r>
            <a:rPr lang="en-GB" sz="1200" b="0" u="none" dirty="0"/>
            <a:t>Admission avoidance</a:t>
          </a:r>
        </a:p>
        <a:p>
          <a:pPr algn="ctr"/>
          <a:r>
            <a:rPr lang="en-GB" sz="1200" b="0" u="none" dirty="0"/>
            <a:t>Demand management</a:t>
          </a:r>
        </a:p>
        <a:p>
          <a:pPr algn="ctr"/>
          <a:endParaRPr lang="en-GB" sz="1200" b="0" u="none" dirty="0"/>
        </a:p>
        <a:p>
          <a:pPr algn="ctr"/>
          <a:endParaRPr lang="en-GB" sz="1200" b="0" u="none" dirty="0"/>
        </a:p>
      </dgm:t>
    </dgm:pt>
    <dgm:pt modelId="{FC60F0E4-34B5-4744-8C3C-BB105DE80587}" type="parTrans" cxnId="{EB9D104A-89EC-4D0E-8ABF-8C31A1083B79}">
      <dgm:prSet/>
      <dgm:spPr/>
      <dgm:t>
        <a:bodyPr/>
        <a:lstStyle/>
        <a:p>
          <a:endParaRPr lang="en-GB"/>
        </a:p>
      </dgm:t>
    </dgm:pt>
    <dgm:pt modelId="{CFCB6C3D-17A4-4103-AD49-1AB0AE29EF34}" type="sibTrans" cxnId="{EB9D104A-89EC-4D0E-8ABF-8C31A1083B79}">
      <dgm:prSet/>
      <dgm:spPr/>
      <dgm:t>
        <a:bodyPr/>
        <a:lstStyle/>
        <a:p>
          <a:endParaRPr lang="en-GB"/>
        </a:p>
      </dgm:t>
    </dgm:pt>
    <dgm:pt modelId="{E837E464-0C0D-4BB0-B2AD-D741B8A9DA55}">
      <dgm:prSet custT="1"/>
      <dgm:spPr/>
      <dgm:t>
        <a:bodyPr/>
        <a:lstStyle/>
        <a:p>
          <a:r>
            <a:rPr lang="en-GB" sz="1200" b="1" u="sng" dirty="0"/>
            <a:t>Approach &amp; Benefits</a:t>
          </a:r>
        </a:p>
        <a:p>
          <a:r>
            <a:rPr lang="en-GB" sz="1200" b="0" u="none" dirty="0"/>
            <a:t>Complete review of PC Access</a:t>
          </a:r>
        </a:p>
        <a:p>
          <a:r>
            <a:rPr lang="en-GB" sz="1200" b="0" u="none" dirty="0"/>
            <a:t>Delivery of DES</a:t>
          </a:r>
        </a:p>
        <a:p>
          <a:r>
            <a:rPr lang="en-GB" sz="1200" b="0" u="none" dirty="0"/>
            <a:t>Wider PC workforce not just General practice</a:t>
          </a:r>
        </a:p>
        <a:p>
          <a:r>
            <a:rPr lang="en-GB" sz="1200" b="0" u="none" dirty="0"/>
            <a:t>Addressing access issues </a:t>
          </a:r>
        </a:p>
        <a:p>
          <a:r>
            <a:rPr lang="en-GB" sz="1200" b="0" u="none" dirty="0"/>
            <a:t>Management of longer term conditions in collaboration with secondary care</a:t>
          </a:r>
        </a:p>
        <a:p>
          <a:r>
            <a:rPr lang="en-GB" sz="1200" b="0" u="none" dirty="0"/>
            <a:t>Reduced referrals to other providers</a:t>
          </a:r>
        </a:p>
        <a:p>
          <a:r>
            <a:rPr lang="en-GB" sz="1200" b="0" u="none" dirty="0"/>
            <a:t>Addressing overflow issues</a:t>
          </a:r>
        </a:p>
        <a:p>
          <a:endParaRPr lang="en-GB" sz="1200" b="0" u="none" dirty="0"/>
        </a:p>
      </dgm:t>
    </dgm:pt>
    <dgm:pt modelId="{47DE30FE-DFF1-428A-87ED-AAD634A18091}" type="parTrans" cxnId="{A1970268-B752-4930-975A-4C9968F35A7A}">
      <dgm:prSet/>
      <dgm:spPr/>
      <dgm:t>
        <a:bodyPr/>
        <a:lstStyle/>
        <a:p>
          <a:endParaRPr lang="en-GB"/>
        </a:p>
      </dgm:t>
    </dgm:pt>
    <dgm:pt modelId="{076BA1D5-50A9-4E73-BAA9-E1B5F8B8CF90}" type="sibTrans" cxnId="{A1970268-B752-4930-975A-4C9968F35A7A}">
      <dgm:prSet/>
      <dgm:spPr/>
      <dgm:t>
        <a:bodyPr/>
        <a:lstStyle/>
        <a:p>
          <a:endParaRPr lang="en-GB"/>
        </a:p>
      </dgm:t>
    </dgm:pt>
    <dgm:pt modelId="{8638448F-6F0A-48A8-A0A4-205AE6E0BA1B}">
      <dgm:prSet phldrT="[Text]" custT="1"/>
      <dgm:spPr>
        <a:solidFill>
          <a:schemeClr val="accent6">
            <a:lumMod val="75000"/>
          </a:schemeClr>
        </a:solidFill>
      </dgm:spPr>
      <dgm:t>
        <a:bodyPr/>
        <a:lstStyle/>
        <a:p>
          <a:r>
            <a:rPr lang="en-GB" sz="1200" b="1" dirty="0"/>
            <a:t>Lead Organisations</a:t>
          </a:r>
        </a:p>
        <a:p>
          <a:r>
            <a:rPr lang="en-GB" sz="1200" dirty="0"/>
            <a:t>Public Health</a:t>
          </a:r>
        </a:p>
        <a:p>
          <a:r>
            <a:rPr lang="en-GB" sz="1200" dirty="0"/>
            <a:t>Housing</a:t>
          </a:r>
        </a:p>
        <a:p>
          <a:r>
            <a:rPr lang="en-GB" sz="1200" dirty="0"/>
            <a:t>SCVO</a:t>
          </a:r>
        </a:p>
      </dgm:t>
    </dgm:pt>
    <dgm:pt modelId="{779F0907-AD61-429B-9D8D-2C6A64A2050C}" type="parTrans" cxnId="{AC67684E-32F9-4809-9C2C-E77C7D0A4B11}">
      <dgm:prSet/>
      <dgm:spPr/>
      <dgm:t>
        <a:bodyPr/>
        <a:lstStyle/>
        <a:p>
          <a:endParaRPr lang="en-GB"/>
        </a:p>
      </dgm:t>
    </dgm:pt>
    <dgm:pt modelId="{C13E0DB5-A8B6-4D08-8EB6-A9C98B1C247C}" type="sibTrans" cxnId="{AC67684E-32F9-4809-9C2C-E77C7D0A4B11}">
      <dgm:prSet/>
      <dgm:spPr/>
      <dgm:t>
        <a:bodyPr/>
        <a:lstStyle/>
        <a:p>
          <a:endParaRPr lang="en-GB"/>
        </a:p>
      </dgm:t>
    </dgm:pt>
    <dgm:pt modelId="{5649C5FA-8E5D-44F0-BDDC-B71473F1E6F8}">
      <dgm:prSet custT="1"/>
      <dgm:spPr>
        <a:solidFill>
          <a:schemeClr val="accent6">
            <a:lumMod val="75000"/>
          </a:schemeClr>
        </a:solidFill>
      </dgm:spPr>
      <dgm:t>
        <a:bodyPr/>
        <a:lstStyle/>
        <a:p>
          <a:pPr>
            <a:buNone/>
          </a:pPr>
          <a:r>
            <a:rPr lang="en-GB" sz="1200" b="1" u="sng" dirty="0"/>
            <a:t>Approach &amp; Benefits</a:t>
          </a:r>
        </a:p>
        <a:p>
          <a:pPr>
            <a:buNone/>
          </a:pPr>
          <a:r>
            <a:rPr lang="en-GB" sz="1200" b="0" dirty="0"/>
            <a:t>Citizens NOT patients</a:t>
          </a:r>
        </a:p>
        <a:p>
          <a:pPr>
            <a:buNone/>
          </a:pPr>
          <a:r>
            <a:rPr lang="en-GB" sz="1200" b="0" dirty="0"/>
            <a:t>Strength based practice</a:t>
          </a:r>
        </a:p>
        <a:p>
          <a:pPr>
            <a:buNone/>
          </a:pPr>
          <a:r>
            <a:rPr lang="en-GB" sz="1200" b="0" dirty="0"/>
            <a:t>Self care centric</a:t>
          </a:r>
        </a:p>
        <a:p>
          <a:pPr>
            <a:buNone/>
          </a:pPr>
          <a:r>
            <a:rPr lang="en-GB" sz="1200" b="0" dirty="0"/>
            <a:t>Reduction Social Isolation</a:t>
          </a:r>
        </a:p>
        <a:p>
          <a:pPr>
            <a:buNone/>
          </a:pPr>
          <a:r>
            <a:rPr lang="en-GB" sz="1200" b="0" dirty="0"/>
            <a:t>Aligning prevention services to needs</a:t>
          </a:r>
        </a:p>
        <a:p>
          <a:pPr>
            <a:buNone/>
          </a:pPr>
          <a:r>
            <a:rPr lang="en-GB" sz="1200" b="0" dirty="0"/>
            <a:t>Reduced contacts in primary care &amp; urgent care</a:t>
          </a:r>
        </a:p>
        <a:p>
          <a:pPr>
            <a:buNone/>
          </a:pPr>
          <a:r>
            <a:rPr lang="en-GB" sz="1200" b="0" dirty="0"/>
            <a:t>Directly addressing wider determinants of health</a:t>
          </a:r>
        </a:p>
        <a:p>
          <a:pPr>
            <a:buNone/>
          </a:pPr>
          <a:endParaRPr lang="en-GB" sz="1200" b="1" dirty="0"/>
        </a:p>
        <a:p>
          <a:pPr>
            <a:buFont typeface="Arial" panose="020B0604020202020204" pitchFamily="34" charset="0"/>
            <a:buNone/>
          </a:pPr>
          <a:endParaRPr lang="en-GB" sz="1200" dirty="0"/>
        </a:p>
      </dgm:t>
    </dgm:pt>
    <dgm:pt modelId="{2155010D-EB1A-403E-8C3D-7F2960D53ABC}" type="parTrans" cxnId="{DC686366-9C21-4B63-AC45-D7BD1FC4758D}">
      <dgm:prSet/>
      <dgm:spPr/>
      <dgm:t>
        <a:bodyPr/>
        <a:lstStyle/>
        <a:p>
          <a:endParaRPr lang="en-GB"/>
        </a:p>
      </dgm:t>
    </dgm:pt>
    <dgm:pt modelId="{8DC91E4C-81B3-4F56-96AE-AD32125F6A7B}" type="sibTrans" cxnId="{DC686366-9C21-4B63-AC45-D7BD1FC4758D}">
      <dgm:prSet/>
      <dgm:spPr/>
      <dgm:t>
        <a:bodyPr/>
        <a:lstStyle/>
        <a:p>
          <a:endParaRPr lang="en-GB"/>
        </a:p>
      </dgm:t>
    </dgm:pt>
    <dgm:pt modelId="{41E5501A-56DE-4B47-B1FB-7A5709EE7BE2}" type="pres">
      <dgm:prSet presAssocID="{275DE1A9-83E8-47C5-A2C5-759D811F3BF5}" presName="theList" presStyleCnt="0">
        <dgm:presLayoutVars>
          <dgm:dir/>
          <dgm:animLvl val="lvl"/>
          <dgm:resizeHandles val="exact"/>
        </dgm:presLayoutVars>
      </dgm:prSet>
      <dgm:spPr/>
    </dgm:pt>
    <dgm:pt modelId="{FFDA6F56-A0C0-41AA-8607-BEB258D6A9F7}" type="pres">
      <dgm:prSet presAssocID="{FFE98443-B276-423D-94E7-FAC6AF307041}" presName="compNode" presStyleCnt="0"/>
      <dgm:spPr/>
    </dgm:pt>
    <dgm:pt modelId="{E4A837D2-DAD2-47F5-A64E-B2057A4A6A3A}" type="pres">
      <dgm:prSet presAssocID="{FFE98443-B276-423D-94E7-FAC6AF307041}" presName="aNode" presStyleLbl="bgShp" presStyleIdx="0" presStyleCnt="5" custLinFactNeighborX="-285" custLinFactNeighborY="20674"/>
      <dgm:spPr/>
    </dgm:pt>
    <dgm:pt modelId="{B3BD8B0E-1D6C-4A0E-87D5-D6CCFA8C0504}" type="pres">
      <dgm:prSet presAssocID="{FFE98443-B276-423D-94E7-FAC6AF307041}" presName="textNode" presStyleLbl="bgShp" presStyleIdx="0" presStyleCnt="5"/>
      <dgm:spPr/>
    </dgm:pt>
    <dgm:pt modelId="{751BCC9E-4D21-411A-A4C3-5C053962F4C4}" type="pres">
      <dgm:prSet presAssocID="{FFE98443-B276-423D-94E7-FAC6AF307041}" presName="compChildNode" presStyleCnt="0"/>
      <dgm:spPr/>
    </dgm:pt>
    <dgm:pt modelId="{03E5D6CB-1908-4805-9BDB-86DBCA548492}" type="pres">
      <dgm:prSet presAssocID="{FFE98443-B276-423D-94E7-FAC6AF307041}" presName="theInnerList" presStyleCnt="0"/>
      <dgm:spPr/>
    </dgm:pt>
    <dgm:pt modelId="{19FF544B-10E0-4A18-8821-76082FB37645}" type="pres">
      <dgm:prSet presAssocID="{8638448F-6F0A-48A8-A0A4-205AE6E0BA1B}" presName="childNode" presStyleLbl="node1" presStyleIdx="0" presStyleCnt="10" custScaleY="152804" custLinFactY="-22191" custLinFactNeighborX="890" custLinFactNeighborY="-100000">
        <dgm:presLayoutVars>
          <dgm:bulletEnabled val="1"/>
        </dgm:presLayoutVars>
      </dgm:prSet>
      <dgm:spPr/>
    </dgm:pt>
    <dgm:pt modelId="{B858C9F9-6652-48EE-9506-785F2A163D95}" type="pres">
      <dgm:prSet presAssocID="{8638448F-6F0A-48A8-A0A4-205AE6E0BA1B}" presName="aSpace2" presStyleCnt="0"/>
      <dgm:spPr/>
    </dgm:pt>
    <dgm:pt modelId="{2125CC6A-195B-4BA4-B75F-0058B7AB2541}" type="pres">
      <dgm:prSet presAssocID="{5649C5FA-8E5D-44F0-BDDC-B71473F1E6F8}" presName="childNode" presStyleLbl="node1" presStyleIdx="1" presStyleCnt="10" custScaleY="345537" custLinFactY="-12474" custLinFactNeighborX="1336" custLinFactNeighborY="-100000">
        <dgm:presLayoutVars>
          <dgm:bulletEnabled val="1"/>
        </dgm:presLayoutVars>
      </dgm:prSet>
      <dgm:spPr/>
    </dgm:pt>
    <dgm:pt modelId="{6A68F7A5-5331-4B1A-8355-9A177CF12BA4}" type="pres">
      <dgm:prSet presAssocID="{FFE98443-B276-423D-94E7-FAC6AF307041}" presName="aSpace" presStyleCnt="0"/>
      <dgm:spPr/>
    </dgm:pt>
    <dgm:pt modelId="{49FBFF62-52BB-49E5-8399-8753BE520C3F}" type="pres">
      <dgm:prSet presAssocID="{7F53CF93-CAFB-4221-9D99-E73C7458F27B}" presName="compNode" presStyleCnt="0"/>
      <dgm:spPr/>
    </dgm:pt>
    <dgm:pt modelId="{87538A34-F075-4CB5-8C8B-E0BA667D6FEE}" type="pres">
      <dgm:prSet presAssocID="{7F53CF93-CAFB-4221-9D99-E73C7458F27B}" presName="aNode" presStyleLbl="bgShp" presStyleIdx="1" presStyleCnt="5" custLinFactNeighborY="-2051"/>
      <dgm:spPr/>
    </dgm:pt>
    <dgm:pt modelId="{A1971749-CE35-40F0-AEAF-77265665CBE2}" type="pres">
      <dgm:prSet presAssocID="{7F53CF93-CAFB-4221-9D99-E73C7458F27B}" presName="textNode" presStyleLbl="bgShp" presStyleIdx="1" presStyleCnt="5"/>
      <dgm:spPr/>
    </dgm:pt>
    <dgm:pt modelId="{FCED159A-C2B4-49DA-A8ED-307C06930A2A}" type="pres">
      <dgm:prSet presAssocID="{7F53CF93-CAFB-4221-9D99-E73C7458F27B}" presName="compChildNode" presStyleCnt="0"/>
      <dgm:spPr/>
    </dgm:pt>
    <dgm:pt modelId="{3504C57F-0FAB-4AA5-AC7D-5A564DD13353}" type="pres">
      <dgm:prSet presAssocID="{7F53CF93-CAFB-4221-9D99-E73C7458F27B}" presName="theInnerList" presStyleCnt="0"/>
      <dgm:spPr/>
    </dgm:pt>
    <dgm:pt modelId="{97D92314-38A2-47D9-9775-6B002AF6A762}" type="pres">
      <dgm:prSet presAssocID="{ADF5169A-BA0D-4C54-98F0-8DFEE12964A8}" presName="childNode" presStyleLbl="node1" presStyleIdx="2" presStyleCnt="10" custScaleY="123576" custLinFactY="-14164" custLinFactNeighborY="-100000">
        <dgm:presLayoutVars>
          <dgm:bulletEnabled val="1"/>
        </dgm:presLayoutVars>
      </dgm:prSet>
      <dgm:spPr/>
    </dgm:pt>
    <dgm:pt modelId="{21AE07C2-97E1-4B09-A200-0F7263CBA7E1}" type="pres">
      <dgm:prSet presAssocID="{ADF5169A-BA0D-4C54-98F0-8DFEE12964A8}" presName="aSpace2" presStyleCnt="0"/>
      <dgm:spPr/>
    </dgm:pt>
    <dgm:pt modelId="{178ABF63-EC34-400D-9F4A-657410F0C4FC}" type="pres">
      <dgm:prSet presAssocID="{E837E464-0C0D-4BB0-B2AD-D741B8A9DA55}" presName="childNode" presStyleLbl="node1" presStyleIdx="3" presStyleCnt="10" custScaleX="111481" custScaleY="592444">
        <dgm:presLayoutVars>
          <dgm:bulletEnabled val="1"/>
        </dgm:presLayoutVars>
      </dgm:prSet>
      <dgm:spPr/>
    </dgm:pt>
    <dgm:pt modelId="{190A72FF-DA1B-43CA-9225-CEE7974CE0EF}" type="pres">
      <dgm:prSet presAssocID="{7F53CF93-CAFB-4221-9D99-E73C7458F27B}" presName="aSpace" presStyleCnt="0"/>
      <dgm:spPr/>
    </dgm:pt>
    <dgm:pt modelId="{BA8BDAF3-A3F9-49BA-B146-E6104088BEFF}" type="pres">
      <dgm:prSet presAssocID="{2E3A3C15-20EE-4731-AE90-0D522B201639}" presName="compNode" presStyleCnt="0"/>
      <dgm:spPr/>
    </dgm:pt>
    <dgm:pt modelId="{72EECABE-5837-4EC2-B2EB-045DF6FB58C1}" type="pres">
      <dgm:prSet presAssocID="{2E3A3C15-20EE-4731-AE90-0D522B201639}" presName="aNode" presStyleLbl="bgShp" presStyleIdx="2" presStyleCnt="5"/>
      <dgm:spPr/>
    </dgm:pt>
    <dgm:pt modelId="{DFFDBDEF-F7BE-4EF8-A826-6FB057948ED3}" type="pres">
      <dgm:prSet presAssocID="{2E3A3C15-20EE-4731-AE90-0D522B201639}" presName="textNode" presStyleLbl="bgShp" presStyleIdx="2" presStyleCnt="5"/>
      <dgm:spPr/>
    </dgm:pt>
    <dgm:pt modelId="{C06E31B3-091D-4635-8FD4-90B6EE978AC0}" type="pres">
      <dgm:prSet presAssocID="{2E3A3C15-20EE-4731-AE90-0D522B201639}" presName="compChildNode" presStyleCnt="0"/>
      <dgm:spPr/>
    </dgm:pt>
    <dgm:pt modelId="{AE495304-B4F2-479D-8BC4-F06D9B6FACEC}" type="pres">
      <dgm:prSet presAssocID="{2E3A3C15-20EE-4731-AE90-0D522B201639}" presName="theInnerList" presStyleCnt="0"/>
      <dgm:spPr/>
    </dgm:pt>
    <dgm:pt modelId="{4CD88408-7059-47B6-B619-C7D87F8B41D9}" type="pres">
      <dgm:prSet presAssocID="{52A4D140-C1F8-4EBE-BFDE-37D768E598EA}" presName="childNode" presStyleLbl="node1" presStyleIdx="4" presStyleCnt="10" custScaleX="123892" custScaleY="281782" custLinFactY="-15641" custLinFactNeighborX="0" custLinFactNeighborY="-100000">
        <dgm:presLayoutVars>
          <dgm:bulletEnabled val="1"/>
        </dgm:presLayoutVars>
      </dgm:prSet>
      <dgm:spPr/>
    </dgm:pt>
    <dgm:pt modelId="{6180AEAE-37C3-4D8E-B238-B9DC00F7D20F}" type="pres">
      <dgm:prSet presAssocID="{52A4D140-C1F8-4EBE-BFDE-37D768E598EA}" presName="aSpace2" presStyleCnt="0"/>
      <dgm:spPr/>
    </dgm:pt>
    <dgm:pt modelId="{0085A1E6-C32D-4FB7-B68B-D249F38006A0}" type="pres">
      <dgm:prSet presAssocID="{EF60AB36-ECB3-4093-A757-F0C1B48AC572}" presName="childNode" presStyleLbl="node1" presStyleIdx="5" presStyleCnt="10" custScaleX="100029" custScaleY="841326">
        <dgm:presLayoutVars>
          <dgm:bulletEnabled val="1"/>
        </dgm:presLayoutVars>
      </dgm:prSet>
      <dgm:spPr/>
    </dgm:pt>
    <dgm:pt modelId="{3292CEA9-147E-49EF-BD69-4901FE0DA0D0}" type="pres">
      <dgm:prSet presAssocID="{2E3A3C15-20EE-4731-AE90-0D522B201639}" presName="aSpace" presStyleCnt="0"/>
      <dgm:spPr/>
    </dgm:pt>
    <dgm:pt modelId="{4E75F60F-8229-4FA8-B7FC-764D6FB5ACE4}" type="pres">
      <dgm:prSet presAssocID="{C8C1D1BB-1084-48CB-92B0-CB9F0C4C0179}" presName="compNode" presStyleCnt="0"/>
      <dgm:spPr/>
    </dgm:pt>
    <dgm:pt modelId="{1F8AD369-E691-4ABD-834D-01FBF26A7EEA}" type="pres">
      <dgm:prSet presAssocID="{C8C1D1BB-1084-48CB-92B0-CB9F0C4C0179}" presName="aNode" presStyleLbl="bgShp" presStyleIdx="3" presStyleCnt="5"/>
      <dgm:spPr/>
    </dgm:pt>
    <dgm:pt modelId="{F17F30F8-9100-4D08-A763-DEC7DA46ECE7}" type="pres">
      <dgm:prSet presAssocID="{C8C1D1BB-1084-48CB-92B0-CB9F0C4C0179}" presName="textNode" presStyleLbl="bgShp" presStyleIdx="3" presStyleCnt="5"/>
      <dgm:spPr/>
    </dgm:pt>
    <dgm:pt modelId="{D5E2E0A6-CF16-49BD-AEFD-9054564D1083}" type="pres">
      <dgm:prSet presAssocID="{C8C1D1BB-1084-48CB-92B0-CB9F0C4C0179}" presName="compChildNode" presStyleCnt="0"/>
      <dgm:spPr/>
    </dgm:pt>
    <dgm:pt modelId="{86A9D9B8-B31A-4B5E-B6E4-37979AD9C441}" type="pres">
      <dgm:prSet presAssocID="{C8C1D1BB-1084-48CB-92B0-CB9F0C4C0179}" presName="theInnerList" presStyleCnt="0"/>
      <dgm:spPr/>
    </dgm:pt>
    <dgm:pt modelId="{C5EBC218-B064-43E5-84B0-50533363BA38}" type="pres">
      <dgm:prSet presAssocID="{EFFF355B-CDFB-4736-BBFF-23039584DAEE}" presName="childNode" presStyleLbl="node1" presStyleIdx="6" presStyleCnt="10" custScaleX="107120" custScaleY="223714" custLinFactY="-23758" custLinFactNeighborX="1335" custLinFactNeighborY="-100000">
        <dgm:presLayoutVars>
          <dgm:bulletEnabled val="1"/>
        </dgm:presLayoutVars>
      </dgm:prSet>
      <dgm:spPr/>
    </dgm:pt>
    <dgm:pt modelId="{9FED9FEE-BE9C-434A-AEED-AD136159910D}" type="pres">
      <dgm:prSet presAssocID="{EFFF355B-CDFB-4736-BBFF-23039584DAEE}" presName="aSpace2" presStyleCnt="0"/>
      <dgm:spPr/>
    </dgm:pt>
    <dgm:pt modelId="{85193C13-ABFD-49A9-A32F-365A9858A551}" type="pres">
      <dgm:prSet presAssocID="{7DE4C79A-9964-4757-8670-961EEBDEB829}" presName="childNode" presStyleLbl="node1" presStyleIdx="7" presStyleCnt="10" custScaleX="121254" custScaleY="682710">
        <dgm:presLayoutVars>
          <dgm:bulletEnabled val="1"/>
        </dgm:presLayoutVars>
      </dgm:prSet>
      <dgm:spPr/>
    </dgm:pt>
    <dgm:pt modelId="{0BF1431A-95C3-403B-AE3A-A89BE995907B}" type="pres">
      <dgm:prSet presAssocID="{C8C1D1BB-1084-48CB-92B0-CB9F0C4C0179}" presName="aSpace" presStyleCnt="0"/>
      <dgm:spPr/>
    </dgm:pt>
    <dgm:pt modelId="{905995FB-48F6-4B23-B8BF-6A2A63908F41}" type="pres">
      <dgm:prSet presAssocID="{3B0EA6A9-35E2-4F8D-89B7-31D0CFF989DE}" presName="compNode" presStyleCnt="0"/>
      <dgm:spPr/>
    </dgm:pt>
    <dgm:pt modelId="{23E9748A-394E-43C1-9CFF-EE5AAD589B8B}" type="pres">
      <dgm:prSet presAssocID="{3B0EA6A9-35E2-4F8D-89B7-31D0CFF989DE}" presName="aNode" presStyleLbl="bgShp" presStyleIdx="4" presStyleCnt="5"/>
      <dgm:spPr/>
    </dgm:pt>
    <dgm:pt modelId="{51205235-9D99-40DA-972F-354C7CA43326}" type="pres">
      <dgm:prSet presAssocID="{3B0EA6A9-35E2-4F8D-89B7-31D0CFF989DE}" presName="textNode" presStyleLbl="bgShp" presStyleIdx="4" presStyleCnt="5"/>
      <dgm:spPr/>
    </dgm:pt>
    <dgm:pt modelId="{405668C9-55A7-4E3F-B9FC-EDA2CC656D3C}" type="pres">
      <dgm:prSet presAssocID="{3B0EA6A9-35E2-4F8D-89B7-31D0CFF989DE}" presName="compChildNode" presStyleCnt="0"/>
      <dgm:spPr/>
    </dgm:pt>
    <dgm:pt modelId="{C760BEF7-49A9-45D9-BEF8-827A6A009142}" type="pres">
      <dgm:prSet presAssocID="{3B0EA6A9-35E2-4F8D-89B7-31D0CFF989DE}" presName="theInnerList" presStyleCnt="0"/>
      <dgm:spPr/>
    </dgm:pt>
    <dgm:pt modelId="{F96CE335-AAC8-45B4-B75F-0B98AFA759E9}" type="pres">
      <dgm:prSet presAssocID="{507F0FAA-978F-4E14-B26A-810DB71880CA}" presName="childNode" presStyleLbl="node1" presStyleIdx="8" presStyleCnt="10" custScaleX="103815" custScaleY="87270" custLinFactY="-11060" custLinFactNeighborX="0" custLinFactNeighborY="-100000">
        <dgm:presLayoutVars>
          <dgm:bulletEnabled val="1"/>
        </dgm:presLayoutVars>
      </dgm:prSet>
      <dgm:spPr/>
    </dgm:pt>
    <dgm:pt modelId="{285B6D66-CA16-47F9-8805-E588CED24A26}" type="pres">
      <dgm:prSet presAssocID="{507F0FAA-978F-4E14-B26A-810DB71880CA}" presName="aSpace2" presStyleCnt="0"/>
      <dgm:spPr/>
    </dgm:pt>
    <dgm:pt modelId="{4CD408C2-87C7-4DC2-A2FC-38E196575F8D}" type="pres">
      <dgm:prSet presAssocID="{03882E7F-D1C6-449A-A457-0B764B78DFB2}" presName="childNode" presStyleLbl="node1" presStyleIdx="9" presStyleCnt="10" custScaleX="100308" custScaleY="273723" custLinFactNeighborX="1336">
        <dgm:presLayoutVars>
          <dgm:bulletEnabled val="1"/>
        </dgm:presLayoutVars>
      </dgm:prSet>
      <dgm:spPr/>
    </dgm:pt>
  </dgm:ptLst>
  <dgm:cxnLst>
    <dgm:cxn modelId="{3B33E116-E3CF-4AD7-80CB-B639AD594FD2}" srcId="{2E3A3C15-20EE-4731-AE90-0D522B201639}" destId="{52A4D140-C1F8-4EBE-BFDE-37D768E598EA}" srcOrd="0" destOrd="0" parTransId="{F8DB253B-AB76-4843-810B-8FBD39CC9F3F}" sibTransId="{F4E21B3C-24D5-44C3-961F-4DAC725CE9EC}"/>
    <dgm:cxn modelId="{4CD84024-9B59-4628-A986-611C00A09A53}" srcId="{2E3A3C15-20EE-4731-AE90-0D522B201639}" destId="{EF60AB36-ECB3-4093-A757-F0C1B48AC572}" srcOrd="1" destOrd="0" parTransId="{8DA1D31F-DB22-463F-8FAF-FB860C623472}" sibTransId="{0282E0A2-DE7F-4291-B508-C72D5F794880}"/>
    <dgm:cxn modelId="{24756F25-1761-4147-A778-4CED02C0BEA5}" type="presOf" srcId="{52A4D140-C1F8-4EBE-BFDE-37D768E598EA}" destId="{4CD88408-7059-47B6-B619-C7D87F8B41D9}" srcOrd="0" destOrd="0" presId="urn:microsoft.com/office/officeart/2005/8/layout/lProcess2"/>
    <dgm:cxn modelId="{BB351436-C22A-4F98-B403-EA10FBAA5551}" type="presOf" srcId="{ADF5169A-BA0D-4C54-98F0-8DFEE12964A8}" destId="{97D92314-38A2-47D9-9775-6B002AF6A762}" srcOrd="0" destOrd="0" presId="urn:microsoft.com/office/officeart/2005/8/layout/lProcess2"/>
    <dgm:cxn modelId="{0042F136-FBEA-4C3B-95F3-94484C6529AC}" type="presOf" srcId="{7F53CF93-CAFB-4221-9D99-E73C7458F27B}" destId="{87538A34-F075-4CB5-8C8B-E0BA667D6FEE}" srcOrd="0" destOrd="0" presId="urn:microsoft.com/office/officeart/2005/8/layout/lProcess2"/>
    <dgm:cxn modelId="{7D855C37-8967-460E-AFE0-0EEB39C6E504}" srcId="{C8C1D1BB-1084-48CB-92B0-CB9F0C4C0179}" destId="{EFFF355B-CDFB-4736-BBFF-23039584DAEE}" srcOrd="0" destOrd="0" parTransId="{AFFCB0CD-D049-41AE-9F21-B7D436F17A1B}" sibTransId="{2ACA7FD9-D793-4F7F-8F44-66B53AC849AD}"/>
    <dgm:cxn modelId="{6B8AFD43-9C65-49FE-A085-31062DEDACDC}" type="presOf" srcId="{FFE98443-B276-423D-94E7-FAC6AF307041}" destId="{B3BD8B0E-1D6C-4A0E-87D5-D6CCFA8C0504}" srcOrd="1" destOrd="0" presId="urn:microsoft.com/office/officeart/2005/8/layout/lProcess2"/>
    <dgm:cxn modelId="{DC686366-9C21-4B63-AC45-D7BD1FC4758D}" srcId="{FFE98443-B276-423D-94E7-FAC6AF307041}" destId="{5649C5FA-8E5D-44F0-BDDC-B71473F1E6F8}" srcOrd="1" destOrd="0" parTransId="{2155010D-EB1A-403E-8C3D-7F2960D53ABC}" sibTransId="{8DC91E4C-81B3-4F56-96AE-AD32125F6A7B}"/>
    <dgm:cxn modelId="{2FDDDD46-0037-4AA8-83A1-2028DB7A0993}" type="presOf" srcId="{2E3A3C15-20EE-4731-AE90-0D522B201639}" destId="{72EECABE-5837-4EC2-B2EB-045DF6FB58C1}" srcOrd="0" destOrd="0" presId="urn:microsoft.com/office/officeart/2005/8/layout/lProcess2"/>
    <dgm:cxn modelId="{A1970268-B752-4930-975A-4C9968F35A7A}" srcId="{7F53CF93-CAFB-4221-9D99-E73C7458F27B}" destId="{E837E464-0C0D-4BB0-B2AD-D741B8A9DA55}" srcOrd="1" destOrd="0" parTransId="{47DE30FE-DFF1-428A-87ED-AAD634A18091}" sibTransId="{076BA1D5-50A9-4E73-BAA9-E1B5F8B8CF90}"/>
    <dgm:cxn modelId="{A4B81268-8F43-492E-8ADC-25881183D22E}" srcId="{275DE1A9-83E8-47C5-A2C5-759D811F3BF5}" destId="{FFE98443-B276-423D-94E7-FAC6AF307041}" srcOrd="0" destOrd="0" parTransId="{99AA7B90-5CCD-427A-87CC-4E083049F33A}" sibTransId="{03594287-E3E9-445A-B0AC-38560F465EC6}"/>
    <dgm:cxn modelId="{1D63C348-BCB5-40F9-A548-E8C9D6FE6848}" type="presOf" srcId="{E837E464-0C0D-4BB0-B2AD-D741B8A9DA55}" destId="{178ABF63-EC34-400D-9F4A-657410F0C4FC}" srcOrd="0" destOrd="0" presId="urn:microsoft.com/office/officeart/2005/8/layout/lProcess2"/>
    <dgm:cxn modelId="{EB9D104A-89EC-4D0E-8ABF-8C31A1083B79}" srcId="{3B0EA6A9-35E2-4F8D-89B7-31D0CFF989DE}" destId="{03882E7F-D1C6-449A-A457-0B764B78DFB2}" srcOrd="1" destOrd="0" parTransId="{FC60F0E4-34B5-4744-8C3C-BB105DE80587}" sibTransId="{CFCB6C3D-17A4-4103-AD49-1AB0AE29EF34}"/>
    <dgm:cxn modelId="{2BA7E14C-4436-4B36-908F-735027D83EC4}" type="presOf" srcId="{275DE1A9-83E8-47C5-A2C5-759D811F3BF5}" destId="{41E5501A-56DE-4B47-B1FB-7A5709EE7BE2}" srcOrd="0" destOrd="0" presId="urn:microsoft.com/office/officeart/2005/8/layout/lProcess2"/>
    <dgm:cxn modelId="{F3A5A56D-E703-4DC9-A41A-A19437AE6484}" type="presOf" srcId="{8638448F-6F0A-48A8-A0A4-205AE6E0BA1B}" destId="{19FF544B-10E0-4A18-8821-76082FB37645}" srcOrd="0" destOrd="0" presId="urn:microsoft.com/office/officeart/2005/8/layout/lProcess2"/>
    <dgm:cxn modelId="{AC67684E-32F9-4809-9C2C-E77C7D0A4B11}" srcId="{FFE98443-B276-423D-94E7-FAC6AF307041}" destId="{8638448F-6F0A-48A8-A0A4-205AE6E0BA1B}" srcOrd="0" destOrd="0" parTransId="{779F0907-AD61-429B-9D8D-2C6A64A2050C}" sibTransId="{C13E0DB5-A8B6-4D08-8EB6-A9C98B1C247C}"/>
    <dgm:cxn modelId="{E608AC50-4E81-430E-A0DC-D540160A3E31}" srcId="{275DE1A9-83E8-47C5-A2C5-759D811F3BF5}" destId="{2E3A3C15-20EE-4731-AE90-0D522B201639}" srcOrd="2" destOrd="0" parTransId="{223E2782-ECB1-413B-9370-849223E1ECBC}" sibTransId="{3201E9CE-A86B-4B6E-AFBC-BE42D7096BD7}"/>
    <dgm:cxn modelId="{095C4357-A634-4799-AFFA-3AF24CE7EA85}" type="presOf" srcId="{3B0EA6A9-35E2-4F8D-89B7-31D0CFF989DE}" destId="{51205235-9D99-40DA-972F-354C7CA43326}" srcOrd="1" destOrd="0" presId="urn:microsoft.com/office/officeart/2005/8/layout/lProcess2"/>
    <dgm:cxn modelId="{33B7A18A-CC02-42FB-A61B-24229417A62A}" type="presOf" srcId="{03882E7F-D1C6-449A-A457-0B764B78DFB2}" destId="{4CD408C2-87C7-4DC2-A2FC-38E196575F8D}" srcOrd="0" destOrd="0" presId="urn:microsoft.com/office/officeart/2005/8/layout/lProcess2"/>
    <dgm:cxn modelId="{A45B359A-0A62-4DBE-9A81-B9D06F5A5681}" type="presOf" srcId="{EF60AB36-ECB3-4093-A757-F0C1B48AC572}" destId="{0085A1E6-C32D-4FB7-B68B-D249F38006A0}" srcOrd="0" destOrd="0" presId="urn:microsoft.com/office/officeart/2005/8/layout/lProcess2"/>
    <dgm:cxn modelId="{956DFF9C-C7BA-4986-86C8-72869051F23B}" type="presOf" srcId="{7F53CF93-CAFB-4221-9D99-E73C7458F27B}" destId="{A1971749-CE35-40F0-AEAF-77265665CBE2}" srcOrd="1" destOrd="0" presId="urn:microsoft.com/office/officeart/2005/8/layout/lProcess2"/>
    <dgm:cxn modelId="{1E8FAA9E-C7EE-4147-BCD0-846EF9517A1C}" type="presOf" srcId="{7DE4C79A-9964-4757-8670-961EEBDEB829}" destId="{85193C13-ABFD-49A9-A32F-365A9858A551}" srcOrd="0" destOrd="0" presId="urn:microsoft.com/office/officeart/2005/8/layout/lProcess2"/>
    <dgm:cxn modelId="{EB7A73A9-875B-46F1-821A-D684EA9869C7}" srcId="{7F53CF93-CAFB-4221-9D99-E73C7458F27B}" destId="{ADF5169A-BA0D-4C54-98F0-8DFEE12964A8}" srcOrd="0" destOrd="0" parTransId="{405EEDB7-E68A-4CE6-9D7D-B3BC5F74184B}" sibTransId="{15BABB9A-8D22-450F-9ADF-F3A0E40D547A}"/>
    <dgm:cxn modelId="{2FC584C9-2393-4BED-AA12-D83C7524358A}" type="presOf" srcId="{C8C1D1BB-1084-48CB-92B0-CB9F0C4C0179}" destId="{F17F30F8-9100-4D08-A763-DEC7DA46ECE7}" srcOrd="1" destOrd="0" presId="urn:microsoft.com/office/officeart/2005/8/layout/lProcess2"/>
    <dgm:cxn modelId="{F296A2CA-E0A0-432F-B96C-889FE1CF48D5}" srcId="{275DE1A9-83E8-47C5-A2C5-759D811F3BF5}" destId="{3B0EA6A9-35E2-4F8D-89B7-31D0CFF989DE}" srcOrd="4" destOrd="0" parTransId="{9F307151-37B3-4DE4-82F4-355FDC0BA21D}" sibTransId="{16FE649B-2B1F-4FFF-965F-CEE358D09518}"/>
    <dgm:cxn modelId="{62AADDCB-B9AF-4BD0-8320-3A55F082FF9F}" type="presOf" srcId="{507F0FAA-978F-4E14-B26A-810DB71880CA}" destId="{F96CE335-AAC8-45B4-B75F-0B98AFA759E9}" srcOrd="0" destOrd="0" presId="urn:microsoft.com/office/officeart/2005/8/layout/lProcess2"/>
    <dgm:cxn modelId="{6EB3F0D1-B9F7-4A03-BDAA-E4F08B2F73C0}" srcId="{3B0EA6A9-35E2-4F8D-89B7-31D0CFF989DE}" destId="{507F0FAA-978F-4E14-B26A-810DB71880CA}" srcOrd="0" destOrd="0" parTransId="{9129FC9A-7D8B-45A5-9D38-340315C3F541}" sibTransId="{16BA7219-3707-46E7-BB95-AC686A3CA712}"/>
    <dgm:cxn modelId="{873F85D2-0DD6-4561-A1DD-00CA05E7B1F7}" srcId="{C8C1D1BB-1084-48CB-92B0-CB9F0C4C0179}" destId="{7DE4C79A-9964-4757-8670-961EEBDEB829}" srcOrd="1" destOrd="0" parTransId="{1B43D3DC-2522-408A-BA2C-39E9111ED8F5}" sibTransId="{27D44A8F-8D1F-4D14-BE0F-A4CED02EF975}"/>
    <dgm:cxn modelId="{5385A4D2-4F26-41DE-A3DD-228F9DE5575F}" type="presOf" srcId="{2E3A3C15-20EE-4731-AE90-0D522B201639}" destId="{DFFDBDEF-F7BE-4EF8-A826-6FB057948ED3}" srcOrd="1" destOrd="0" presId="urn:microsoft.com/office/officeart/2005/8/layout/lProcess2"/>
    <dgm:cxn modelId="{E161CDE0-C3EA-4760-B93F-A2A8A00EC3BC}" type="presOf" srcId="{5649C5FA-8E5D-44F0-BDDC-B71473F1E6F8}" destId="{2125CC6A-195B-4BA4-B75F-0058B7AB2541}" srcOrd="0" destOrd="0" presId="urn:microsoft.com/office/officeart/2005/8/layout/lProcess2"/>
    <dgm:cxn modelId="{D4E0CAE1-5C36-4D6B-946E-DA659A72DA25}" type="presOf" srcId="{3B0EA6A9-35E2-4F8D-89B7-31D0CFF989DE}" destId="{23E9748A-394E-43C1-9CFF-EE5AAD589B8B}" srcOrd="0" destOrd="0" presId="urn:microsoft.com/office/officeart/2005/8/layout/lProcess2"/>
    <dgm:cxn modelId="{96A11BE3-EC62-4B6C-A48F-D58926711287}" type="presOf" srcId="{EFFF355B-CDFB-4736-BBFF-23039584DAEE}" destId="{C5EBC218-B064-43E5-84B0-50533363BA38}" srcOrd="0" destOrd="0" presId="urn:microsoft.com/office/officeart/2005/8/layout/lProcess2"/>
    <dgm:cxn modelId="{21A515E7-FD7E-43E1-9DF1-3D5D61B79A75}" srcId="{275DE1A9-83E8-47C5-A2C5-759D811F3BF5}" destId="{C8C1D1BB-1084-48CB-92B0-CB9F0C4C0179}" srcOrd="3" destOrd="0" parTransId="{336FECD8-6C33-4BA6-9C4E-13EE9227AD6C}" sibTransId="{87D684ED-AA78-4381-AB83-5976ECE926F2}"/>
    <dgm:cxn modelId="{6598DFF4-222C-4825-9E7F-456FB20BA92E}" type="presOf" srcId="{C8C1D1BB-1084-48CB-92B0-CB9F0C4C0179}" destId="{1F8AD369-E691-4ABD-834D-01FBF26A7EEA}" srcOrd="0" destOrd="0" presId="urn:microsoft.com/office/officeart/2005/8/layout/lProcess2"/>
    <dgm:cxn modelId="{278921FA-618D-46F1-A95C-F71A03D0A845}" srcId="{275DE1A9-83E8-47C5-A2C5-759D811F3BF5}" destId="{7F53CF93-CAFB-4221-9D99-E73C7458F27B}" srcOrd="1" destOrd="0" parTransId="{4A67F844-B760-453F-AD14-F53CD5C8BF90}" sibTransId="{01CAFC97-1604-4897-B6F2-E1875713EEFB}"/>
    <dgm:cxn modelId="{DE4A94FF-EC55-4A82-A4C8-B10097AF98B9}" type="presOf" srcId="{FFE98443-B276-423D-94E7-FAC6AF307041}" destId="{E4A837D2-DAD2-47F5-A64E-B2057A4A6A3A}" srcOrd="0" destOrd="0" presId="urn:microsoft.com/office/officeart/2005/8/layout/lProcess2"/>
    <dgm:cxn modelId="{AB45EFBA-9C7F-4C0E-87A6-85ED1704054E}" type="presParOf" srcId="{41E5501A-56DE-4B47-B1FB-7A5709EE7BE2}" destId="{FFDA6F56-A0C0-41AA-8607-BEB258D6A9F7}" srcOrd="0" destOrd="0" presId="urn:microsoft.com/office/officeart/2005/8/layout/lProcess2"/>
    <dgm:cxn modelId="{B124FCAC-2775-4189-BAA4-63A2806834CC}" type="presParOf" srcId="{FFDA6F56-A0C0-41AA-8607-BEB258D6A9F7}" destId="{E4A837D2-DAD2-47F5-A64E-B2057A4A6A3A}" srcOrd="0" destOrd="0" presId="urn:microsoft.com/office/officeart/2005/8/layout/lProcess2"/>
    <dgm:cxn modelId="{8C732397-1E93-4793-A3ED-61D4F64B0CF7}" type="presParOf" srcId="{FFDA6F56-A0C0-41AA-8607-BEB258D6A9F7}" destId="{B3BD8B0E-1D6C-4A0E-87D5-D6CCFA8C0504}" srcOrd="1" destOrd="0" presId="urn:microsoft.com/office/officeart/2005/8/layout/lProcess2"/>
    <dgm:cxn modelId="{37EFA74E-5DCC-4AE1-B6EB-F0D92C035120}" type="presParOf" srcId="{FFDA6F56-A0C0-41AA-8607-BEB258D6A9F7}" destId="{751BCC9E-4D21-411A-A4C3-5C053962F4C4}" srcOrd="2" destOrd="0" presId="urn:microsoft.com/office/officeart/2005/8/layout/lProcess2"/>
    <dgm:cxn modelId="{D48366BA-3A2E-4520-A079-A4FDAEE3DB5E}" type="presParOf" srcId="{751BCC9E-4D21-411A-A4C3-5C053962F4C4}" destId="{03E5D6CB-1908-4805-9BDB-86DBCA548492}" srcOrd="0" destOrd="0" presId="urn:microsoft.com/office/officeart/2005/8/layout/lProcess2"/>
    <dgm:cxn modelId="{DDB1E45E-4321-422A-86CB-47E5104EE9A8}" type="presParOf" srcId="{03E5D6CB-1908-4805-9BDB-86DBCA548492}" destId="{19FF544B-10E0-4A18-8821-76082FB37645}" srcOrd="0" destOrd="0" presId="urn:microsoft.com/office/officeart/2005/8/layout/lProcess2"/>
    <dgm:cxn modelId="{8F25156D-3919-4A93-A04F-2B12CE87BC4A}" type="presParOf" srcId="{03E5D6CB-1908-4805-9BDB-86DBCA548492}" destId="{B858C9F9-6652-48EE-9506-785F2A163D95}" srcOrd="1" destOrd="0" presId="urn:microsoft.com/office/officeart/2005/8/layout/lProcess2"/>
    <dgm:cxn modelId="{7F41963E-AE4E-45E0-BCC0-F09E4724A1EA}" type="presParOf" srcId="{03E5D6CB-1908-4805-9BDB-86DBCA548492}" destId="{2125CC6A-195B-4BA4-B75F-0058B7AB2541}" srcOrd="2" destOrd="0" presId="urn:microsoft.com/office/officeart/2005/8/layout/lProcess2"/>
    <dgm:cxn modelId="{5E6CC06D-0E5C-4CFB-846D-7B61A24C842D}" type="presParOf" srcId="{41E5501A-56DE-4B47-B1FB-7A5709EE7BE2}" destId="{6A68F7A5-5331-4B1A-8355-9A177CF12BA4}" srcOrd="1" destOrd="0" presId="urn:microsoft.com/office/officeart/2005/8/layout/lProcess2"/>
    <dgm:cxn modelId="{08E3069F-1378-48C1-AF95-E5FC1B50A0AF}" type="presParOf" srcId="{41E5501A-56DE-4B47-B1FB-7A5709EE7BE2}" destId="{49FBFF62-52BB-49E5-8399-8753BE520C3F}" srcOrd="2" destOrd="0" presId="urn:microsoft.com/office/officeart/2005/8/layout/lProcess2"/>
    <dgm:cxn modelId="{AFE2EF52-6116-44FA-B336-719679D2EC63}" type="presParOf" srcId="{49FBFF62-52BB-49E5-8399-8753BE520C3F}" destId="{87538A34-F075-4CB5-8C8B-E0BA667D6FEE}" srcOrd="0" destOrd="0" presId="urn:microsoft.com/office/officeart/2005/8/layout/lProcess2"/>
    <dgm:cxn modelId="{65883F2C-090B-4613-843B-04884765B5A5}" type="presParOf" srcId="{49FBFF62-52BB-49E5-8399-8753BE520C3F}" destId="{A1971749-CE35-40F0-AEAF-77265665CBE2}" srcOrd="1" destOrd="0" presId="urn:microsoft.com/office/officeart/2005/8/layout/lProcess2"/>
    <dgm:cxn modelId="{F3BAD548-39CE-473A-9D42-5251A66587EF}" type="presParOf" srcId="{49FBFF62-52BB-49E5-8399-8753BE520C3F}" destId="{FCED159A-C2B4-49DA-A8ED-307C06930A2A}" srcOrd="2" destOrd="0" presId="urn:microsoft.com/office/officeart/2005/8/layout/lProcess2"/>
    <dgm:cxn modelId="{0301A2A4-A95A-478D-B253-5BBE121162D5}" type="presParOf" srcId="{FCED159A-C2B4-49DA-A8ED-307C06930A2A}" destId="{3504C57F-0FAB-4AA5-AC7D-5A564DD13353}" srcOrd="0" destOrd="0" presId="urn:microsoft.com/office/officeart/2005/8/layout/lProcess2"/>
    <dgm:cxn modelId="{B11E8247-2B6C-4F63-BA13-52C9ABCA2517}" type="presParOf" srcId="{3504C57F-0FAB-4AA5-AC7D-5A564DD13353}" destId="{97D92314-38A2-47D9-9775-6B002AF6A762}" srcOrd="0" destOrd="0" presId="urn:microsoft.com/office/officeart/2005/8/layout/lProcess2"/>
    <dgm:cxn modelId="{F3DDDCED-69E7-4433-8CED-C802EE9C9850}" type="presParOf" srcId="{3504C57F-0FAB-4AA5-AC7D-5A564DD13353}" destId="{21AE07C2-97E1-4B09-A200-0F7263CBA7E1}" srcOrd="1" destOrd="0" presId="urn:microsoft.com/office/officeart/2005/8/layout/lProcess2"/>
    <dgm:cxn modelId="{E1DA3350-FEE0-41B9-8046-95155B98D420}" type="presParOf" srcId="{3504C57F-0FAB-4AA5-AC7D-5A564DD13353}" destId="{178ABF63-EC34-400D-9F4A-657410F0C4FC}" srcOrd="2" destOrd="0" presId="urn:microsoft.com/office/officeart/2005/8/layout/lProcess2"/>
    <dgm:cxn modelId="{7D2EE885-B094-4129-A61D-39B24E8C9F41}" type="presParOf" srcId="{41E5501A-56DE-4B47-B1FB-7A5709EE7BE2}" destId="{190A72FF-DA1B-43CA-9225-CEE7974CE0EF}" srcOrd="3" destOrd="0" presId="urn:microsoft.com/office/officeart/2005/8/layout/lProcess2"/>
    <dgm:cxn modelId="{8D52C5E6-1834-4287-AC5E-F7227F911A4D}" type="presParOf" srcId="{41E5501A-56DE-4B47-B1FB-7A5709EE7BE2}" destId="{BA8BDAF3-A3F9-49BA-B146-E6104088BEFF}" srcOrd="4" destOrd="0" presId="urn:microsoft.com/office/officeart/2005/8/layout/lProcess2"/>
    <dgm:cxn modelId="{8E602D0E-FDC6-45E0-8EF5-F33C31DAD34D}" type="presParOf" srcId="{BA8BDAF3-A3F9-49BA-B146-E6104088BEFF}" destId="{72EECABE-5837-4EC2-B2EB-045DF6FB58C1}" srcOrd="0" destOrd="0" presId="urn:microsoft.com/office/officeart/2005/8/layout/lProcess2"/>
    <dgm:cxn modelId="{BDC44652-8A47-4A3F-B69B-77817E88004F}" type="presParOf" srcId="{BA8BDAF3-A3F9-49BA-B146-E6104088BEFF}" destId="{DFFDBDEF-F7BE-4EF8-A826-6FB057948ED3}" srcOrd="1" destOrd="0" presId="urn:microsoft.com/office/officeart/2005/8/layout/lProcess2"/>
    <dgm:cxn modelId="{582A5DFF-98DC-4BB6-ABDF-0FC73B276079}" type="presParOf" srcId="{BA8BDAF3-A3F9-49BA-B146-E6104088BEFF}" destId="{C06E31B3-091D-4635-8FD4-90B6EE978AC0}" srcOrd="2" destOrd="0" presId="urn:microsoft.com/office/officeart/2005/8/layout/lProcess2"/>
    <dgm:cxn modelId="{FAF8B33A-A624-468F-9AF7-7F50E19D1354}" type="presParOf" srcId="{C06E31B3-091D-4635-8FD4-90B6EE978AC0}" destId="{AE495304-B4F2-479D-8BC4-F06D9B6FACEC}" srcOrd="0" destOrd="0" presId="urn:microsoft.com/office/officeart/2005/8/layout/lProcess2"/>
    <dgm:cxn modelId="{F6D79F94-145C-49B1-822F-E52B57B8195E}" type="presParOf" srcId="{AE495304-B4F2-479D-8BC4-F06D9B6FACEC}" destId="{4CD88408-7059-47B6-B619-C7D87F8B41D9}" srcOrd="0" destOrd="0" presId="urn:microsoft.com/office/officeart/2005/8/layout/lProcess2"/>
    <dgm:cxn modelId="{256C7DCA-2985-4EBB-A8C7-0B07B7445FAF}" type="presParOf" srcId="{AE495304-B4F2-479D-8BC4-F06D9B6FACEC}" destId="{6180AEAE-37C3-4D8E-B238-B9DC00F7D20F}" srcOrd="1" destOrd="0" presId="urn:microsoft.com/office/officeart/2005/8/layout/lProcess2"/>
    <dgm:cxn modelId="{3AF6F9F3-DF0D-46E6-8F4C-078C88950481}" type="presParOf" srcId="{AE495304-B4F2-479D-8BC4-F06D9B6FACEC}" destId="{0085A1E6-C32D-4FB7-B68B-D249F38006A0}" srcOrd="2" destOrd="0" presId="urn:microsoft.com/office/officeart/2005/8/layout/lProcess2"/>
    <dgm:cxn modelId="{A23246B5-BA38-47F9-A323-765C7E18BBA3}" type="presParOf" srcId="{41E5501A-56DE-4B47-B1FB-7A5709EE7BE2}" destId="{3292CEA9-147E-49EF-BD69-4901FE0DA0D0}" srcOrd="5" destOrd="0" presId="urn:microsoft.com/office/officeart/2005/8/layout/lProcess2"/>
    <dgm:cxn modelId="{946F5877-ED10-483C-9972-003492C46FB5}" type="presParOf" srcId="{41E5501A-56DE-4B47-B1FB-7A5709EE7BE2}" destId="{4E75F60F-8229-4FA8-B7FC-764D6FB5ACE4}" srcOrd="6" destOrd="0" presId="urn:microsoft.com/office/officeart/2005/8/layout/lProcess2"/>
    <dgm:cxn modelId="{8BFC5CC4-044D-429D-B0A2-5D0422134393}" type="presParOf" srcId="{4E75F60F-8229-4FA8-B7FC-764D6FB5ACE4}" destId="{1F8AD369-E691-4ABD-834D-01FBF26A7EEA}" srcOrd="0" destOrd="0" presId="urn:microsoft.com/office/officeart/2005/8/layout/lProcess2"/>
    <dgm:cxn modelId="{D47FEFBD-453B-4076-8531-263D4502907A}" type="presParOf" srcId="{4E75F60F-8229-4FA8-B7FC-764D6FB5ACE4}" destId="{F17F30F8-9100-4D08-A763-DEC7DA46ECE7}" srcOrd="1" destOrd="0" presId="urn:microsoft.com/office/officeart/2005/8/layout/lProcess2"/>
    <dgm:cxn modelId="{1D5A5B0C-58FD-437A-9BD6-DA8D494FF721}" type="presParOf" srcId="{4E75F60F-8229-4FA8-B7FC-764D6FB5ACE4}" destId="{D5E2E0A6-CF16-49BD-AEFD-9054564D1083}" srcOrd="2" destOrd="0" presId="urn:microsoft.com/office/officeart/2005/8/layout/lProcess2"/>
    <dgm:cxn modelId="{90863020-C461-474A-ABDC-6A4324ED31D0}" type="presParOf" srcId="{D5E2E0A6-CF16-49BD-AEFD-9054564D1083}" destId="{86A9D9B8-B31A-4B5E-B6E4-37979AD9C441}" srcOrd="0" destOrd="0" presId="urn:microsoft.com/office/officeart/2005/8/layout/lProcess2"/>
    <dgm:cxn modelId="{EA4D1D78-66E1-4C84-B4E3-D39A08DA926B}" type="presParOf" srcId="{86A9D9B8-B31A-4B5E-B6E4-37979AD9C441}" destId="{C5EBC218-B064-43E5-84B0-50533363BA38}" srcOrd="0" destOrd="0" presId="urn:microsoft.com/office/officeart/2005/8/layout/lProcess2"/>
    <dgm:cxn modelId="{AC5C75F3-76C5-42B4-96DA-6B1ED2C6BB32}" type="presParOf" srcId="{86A9D9B8-B31A-4B5E-B6E4-37979AD9C441}" destId="{9FED9FEE-BE9C-434A-AEED-AD136159910D}" srcOrd="1" destOrd="0" presId="urn:microsoft.com/office/officeart/2005/8/layout/lProcess2"/>
    <dgm:cxn modelId="{8D4E37D5-17AD-48F3-B0C4-D9449739374B}" type="presParOf" srcId="{86A9D9B8-B31A-4B5E-B6E4-37979AD9C441}" destId="{85193C13-ABFD-49A9-A32F-365A9858A551}" srcOrd="2" destOrd="0" presId="urn:microsoft.com/office/officeart/2005/8/layout/lProcess2"/>
    <dgm:cxn modelId="{F00BC4A7-A22F-4A71-BA28-2747479D2197}" type="presParOf" srcId="{41E5501A-56DE-4B47-B1FB-7A5709EE7BE2}" destId="{0BF1431A-95C3-403B-AE3A-A89BE995907B}" srcOrd="7" destOrd="0" presId="urn:microsoft.com/office/officeart/2005/8/layout/lProcess2"/>
    <dgm:cxn modelId="{D2BB2E90-90E4-4A29-96D3-8033D066DAE7}" type="presParOf" srcId="{41E5501A-56DE-4B47-B1FB-7A5709EE7BE2}" destId="{905995FB-48F6-4B23-B8BF-6A2A63908F41}" srcOrd="8" destOrd="0" presId="urn:microsoft.com/office/officeart/2005/8/layout/lProcess2"/>
    <dgm:cxn modelId="{63CE8671-D01F-4E97-945F-C22CABDD6BAE}" type="presParOf" srcId="{905995FB-48F6-4B23-B8BF-6A2A63908F41}" destId="{23E9748A-394E-43C1-9CFF-EE5AAD589B8B}" srcOrd="0" destOrd="0" presId="urn:microsoft.com/office/officeart/2005/8/layout/lProcess2"/>
    <dgm:cxn modelId="{D832F713-5F36-4A12-B562-56024BE8D2D6}" type="presParOf" srcId="{905995FB-48F6-4B23-B8BF-6A2A63908F41}" destId="{51205235-9D99-40DA-972F-354C7CA43326}" srcOrd="1" destOrd="0" presId="urn:microsoft.com/office/officeart/2005/8/layout/lProcess2"/>
    <dgm:cxn modelId="{A8CCD7B7-E71D-4E96-83E6-B322DAD8E9A4}" type="presParOf" srcId="{905995FB-48F6-4B23-B8BF-6A2A63908F41}" destId="{405668C9-55A7-4E3F-B9FC-EDA2CC656D3C}" srcOrd="2" destOrd="0" presId="urn:microsoft.com/office/officeart/2005/8/layout/lProcess2"/>
    <dgm:cxn modelId="{1EE08B76-5042-48DA-B0D5-5425E8BD5009}" type="presParOf" srcId="{405668C9-55A7-4E3F-B9FC-EDA2CC656D3C}" destId="{C760BEF7-49A9-45D9-BEF8-827A6A009142}" srcOrd="0" destOrd="0" presId="urn:microsoft.com/office/officeart/2005/8/layout/lProcess2"/>
    <dgm:cxn modelId="{B2249DAB-823E-43F3-8AF6-3A7555206CA8}" type="presParOf" srcId="{C760BEF7-49A9-45D9-BEF8-827A6A009142}" destId="{F96CE335-AAC8-45B4-B75F-0B98AFA759E9}" srcOrd="0" destOrd="0" presId="urn:microsoft.com/office/officeart/2005/8/layout/lProcess2"/>
    <dgm:cxn modelId="{ADBB020C-AFD8-4A1B-BEB9-D1E93E8F358E}" type="presParOf" srcId="{C760BEF7-49A9-45D9-BEF8-827A6A009142}" destId="{285B6D66-CA16-47F9-8805-E588CED24A26}" srcOrd="1" destOrd="0" presId="urn:microsoft.com/office/officeart/2005/8/layout/lProcess2"/>
    <dgm:cxn modelId="{67F004CC-1B1F-43D0-825E-718044EA3E4E}" type="presParOf" srcId="{C760BEF7-49A9-45D9-BEF8-827A6A009142}" destId="{4CD408C2-87C7-4DC2-A2FC-38E196575F8D}"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5DE1A9-83E8-47C5-A2C5-759D811F3BF5}"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FFE98443-B276-423D-94E7-FAC6AF307041}">
      <dgm:prSet phldrT="[Text]"/>
      <dgm:spPr>
        <a:solidFill>
          <a:schemeClr val="accent6">
            <a:lumMod val="20000"/>
            <a:lumOff val="80000"/>
          </a:schemeClr>
        </a:solidFill>
      </dgm:spPr>
      <dgm:t>
        <a:bodyPr/>
        <a:lstStyle/>
        <a:p>
          <a:r>
            <a:rPr lang="en-GB" dirty="0"/>
            <a:t>Healthy Communities</a:t>
          </a:r>
        </a:p>
      </dgm:t>
    </dgm:pt>
    <dgm:pt modelId="{99AA7B90-5CCD-427A-87CC-4E083049F33A}" type="parTrans" cxnId="{A4B81268-8F43-492E-8ADC-25881183D22E}">
      <dgm:prSet/>
      <dgm:spPr/>
      <dgm:t>
        <a:bodyPr/>
        <a:lstStyle/>
        <a:p>
          <a:endParaRPr lang="en-GB"/>
        </a:p>
      </dgm:t>
    </dgm:pt>
    <dgm:pt modelId="{03594287-E3E9-445A-B0AC-38560F465EC6}" type="sibTrans" cxnId="{A4B81268-8F43-492E-8ADC-25881183D22E}">
      <dgm:prSet/>
      <dgm:spPr/>
      <dgm:t>
        <a:bodyPr/>
        <a:lstStyle/>
        <a:p>
          <a:endParaRPr lang="en-GB"/>
        </a:p>
      </dgm:t>
    </dgm:pt>
    <dgm:pt modelId="{ADF5169A-BA0D-4C54-98F0-8DFEE12964A8}">
      <dgm:prSet phldrT="[Text]" custT="1"/>
      <dgm:spPr/>
      <dgm:t>
        <a:bodyPr/>
        <a:lstStyle/>
        <a:p>
          <a:r>
            <a:rPr lang="en-GB" sz="1200" dirty="0"/>
            <a:t>Primary &amp; Secondary Care Interface</a:t>
          </a:r>
        </a:p>
      </dgm:t>
    </dgm:pt>
    <dgm:pt modelId="{405EEDB7-E68A-4CE6-9D7D-B3BC5F74184B}" type="parTrans" cxnId="{EB7A73A9-875B-46F1-821A-D684EA9869C7}">
      <dgm:prSet/>
      <dgm:spPr/>
      <dgm:t>
        <a:bodyPr/>
        <a:lstStyle/>
        <a:p>
          <a:endParaRPr lang="en-GB"/>
        </a:p>
      </dgm:t>
    </dgm:pt>
    <dgm:pt modelId="{15BABB9A-8D22-450F-9ADF-F3A0E40D547A}" type="sibTrans" cxnId="{EB7A73A9-875B-46F1-821A-D684EA9869C7}">
      <dgm:prSet/>
      <dgm:spPr/>
      <dgm:t>
        <a:bodyPr/>
        <a:lstStyle/>
        <a:p>
          <a:endParaRPr lang="en-GB"/>
        </a:p>
      </dgm:t>
    </dgm:pt>
    <dgm:pt modelId="{2E3A3C15-20EE-4731-AE90-0D522B201639}">
      <dgm:prSet phldrT="[Text]"/>
      <dgm:spPr>
        <a:solidFill>
          <a:schemeClr val="accent4">
            <a:lumMod val="20000"/>
            <a:lumOff val="80000"/>
          </a:schemeClr>
        </a:solidFill>
      </dgm:spPr>
      <dgm:t>
        <a:bodyPr/>
        <a:lstStyle/>
        <a:p>
          <a:r>
            <a:rPr lang="en-GB" dirty="0"/>
            <a:t>Integrated Town Teams</a:t>
          </a:r>
        </a:p>
      </dgm:t>
    </dgm:pt>
    <dgm:pt modelId="{223E2782-ECB1-413B-9370-849223E1ECBC}" type="parTrans" cxnId="{E608AC50-4E81-430E-A0DC-D540160A3E31}">
      <dgm:prSet/>
      <dgm:spPr/>
      <dgm:t>
        <a:bodyPr/>
        <a:lstStyle/>
        <a:p>
          <a:endParaRPr lang="en-GB"/>
        </a:p>
      </dgm:t>
    </dgm:pt>
    <dgm:pt modelId="{3201E9CE-A86B-4B6E-AFBC-BE42D7096BD7}" type="sibTrans" cxnId="{E608AC50-4E81-430E-A0DC-D540160A3E31}">
      <dgm:prSet/>
      <dgm:spPr/>
      <dgm:t>
        <a:bodyPr/>
        <a:lstStyle/>
        <a:p>
          <a:endParaRPr lang="en-GB"/>
        </a:p>
      </dgm:t>
    </dgm:pt>
    <dgm:pt modelId="{3B0EA6A9-35E2-4F8D-89B7-31D0CFF989DE}">
      <dgm:prSet phldrT="[Text]"/>
      <dgm:spPr>
        <a:solidFill>
          <a:schemeClr val="accent2">
            <a:lumMod val="20000"/>
            <a:lumOff val="80000"/>
          </a:schemeClr>
        </a:solidFill>
      </dgm:spPr>
      <dgm:t>
        <a:bodyPr/>
        <a:lstStyle/>
        <a:p>
          <a:r>
            <a:rPr lang="en-GB" dirty="0"/>
            <a:t>Care Navigation</a:t>
          </a:r>
        </a:p>
      </dgm:t>
    </dgm:pt>
    <dgm:pt modelId="{9F307151-37B3-4DE4-82F4-355FDC0BA21D}" type="parTrans" cxnId="{F296A2CA-E0A0-432F-B96C-889FE1CF48D5}">
      <dgm:prSet/>
      <dgm:spPr/>
      <dgm:t>
        <a:bodyPr/>
        <a:lstStyle/>
        <a:p>
          <a:endParaRPr lang="en-GB"/>
        </a:p>
      </dgm:t>
    </dgm:pt>
    <dgm:pt modelId="{16FE649B-2B1F-4FFF-965F-CEE358D09518}" type="sibTrans" cxnId="{F296A2CA-E0A0-432F-B96C-889FE1CF48D5}">
      <dgm:prSet/>
      <dgm:spPr/>
      <dgm:t>
        <a:bodyPr/>
        <a:lstStyle/>
        <a:p>
          <a:endParaRPr lang="en-GB"/>
        </a:p>
      </dgm:t>
    </dgm:pt>
    <dgm:pt modelId="{C8C1D1BB-1084-48CB-92B0-CB9F0C4C0179}">
      <dgm:prSet phldrT="[Text]"/>
      <dgm:spPr>
        <a:solidFill>
          <a:schemeClr val="accent3">
            <a:lumMod val="20000"/>
            <a:lumOff val="80000"/>
          </a:schemeClr>
        </a:solidFill>
      </dgm:spPr>
      <dgm:t>
        <a:bodyPr/>
        <a:lstStyle/>
        <a:p>
          <a:r>
            <a:rPr lang="en-GB" dirty="0"/>
            <a:t>Intermediate Care</a:t>
          </a:r>
        </a:p>
      </dgm:t>
    </dgm:pt>
    <dgm:pt modelId="{336FECD8-6C33-4BA6-9C4E-13EE9227AD6C}" type="parTrans" cxnId="{21A515E7-FD7E-43E1-9DF1-3D5D61B79A75}">
      <dgm:prSet/>
      <dgm:spPr/>
      <dgm:t>
        <a:bodyPr/>
        <a:lstStyle/>
        <a:p>
          <a:endParaRPr lang="en-GB"/>
        </a:p>
      </dgm:t>
    </dgm:pt>
    <dgm:pt modelId="{87D684ED-AA78-4381-AB83-5976ECE926F2}" type="sibTrans" cxnId="{21A515E7-FD7E-43E1-9DF1-3D5D61B79A75}">
      <dgm:prSet/>
      <dgm:spPr/>
      <dgm:t>
        <a:bodyPr/>
        <a:lstStyle/>
        <a:p>
          <a:endParaRPr lang="en-GB"/>
        </a:p>
      </dgm:t>
    </dgm:pt>
    <dgm:pt modelId="{507F0FAA-978F-4E14-B26A-810DB71880CA}">
      <dgm:prSet phldrT="[Text]" custT="1"/>
      <dgm:spPr>
        <a:solidFill>
          <a:schemeClr val="accent2">
            <a:lumMod val="75000"/>
          </a:schemeClr>
        </a:solidFill>
      </dgm:spPr>
      <dgm:t>
        <a:bodyPr/>
        <a:lstStyle/>
        <a:p>
          <a:pPr algn="ctr"/>
          <a:r>
            <a:rPr lang="en-GB" sz="1200" dirty="0"/>
            <a:t>Virtual wards</a:t>
          </a:r>
        </a:p>
      </dgm:t>
    </dgm:pt>
    <dgm:pt modelId="{9129FC9A-7D8B-45A5-9D38-340315C3F541}" type="parTrans" cxnId="{6EB3F0D1-B9F7-4A03-BDAA-E4F08B2F73C0}">
      <dgm:prSet/>
      <dgm:spPr/>
      <dgm:t>
        <a:bodyPr/>
        <a:lstStyle/>
        <a:p>
          <a:endParaRPr lang="en-GB"/>
        </a:p>
      </dgm:t>
    </dgm:pt>
    <dgm:pt modelId="{16BA7219-3707-46E7-BB95-AC686A3CA712}" type="sibTrans" cxnId="{6EB3F0D1-B9F7-4A03-BDAA-E4F08B2F73C0}">
      <dgm:prSet/>
      <dgm:spPr/>
      <dgm:t>
        <a:bodyPr/>
        <a:lstStyle/>
        <a:p>
          <a:endParaRPr lang="en-GB"/>
        </a:p>
      </dgm:t>
    </dgm:pt>
    <dgm:pt modelId="{52A4D140-C1F8-4EBE-BFDE-37D768E598EA}">
      <dgm:prSet phldrT="[Text]" custT="1"/>
      <dgm:spPr>
        <a:solidFill>
          <a:schemeClr val="accent4">
            <a:lumMod val="75000"/>
          </a:schemeClr>
        </a:solidFill>
      </dgm:spPr>
      <dgm:t>
        <a:bodyPr/>
        <a:lstStyle/>
        <a:p>
          <a:r>
            <a:rPr lang="en-GB" sz="1200" dirty="0"/>
            <a:t>Co location of teams</a:t>
          </a:r>
        </a:p>
      </dgm:t>
    </dgm:pt>
    <dgm:pt modelId="{F8DB253B-AB76-4843-810B-8FBD39CC9F3F}" type="parTrans" cxnId="{3B33E116-E3CF-4AD7-80CB-B639AD594FD2}">
      <dgm:prSet/>
      <dgm:spPr/>
      <dgm:t>
        <a:bodyPr/>
        <a:lstStyle/>
        <a:p>
          <a:endParaRPr lang="en-GB"/>
        </a:p>
      </dgm:t>
    </dgm:pt>
    <dgm:pt modelId="{F4E21B3C-24D5-44C3-961F-4DAC725CE9EC}" type="sibTrans" cxnId="{3B33E116-E3CF-4AD7-80CB-B639AD594FD2}">
      <dgm:prSet/>
      <dgm:spPr/>
      <dgm:t>
        <a:bodyPr/>
        <a:lstStyle/>
        <a:p>
          <a:endParaRPr lang="en-GB"/>
        </a:p>
      </dgm:t>
    </dgm:pt>
    <dgm:pt modelId="{EFFF355B-CDFB-4736-BBFF-23039584DAEE}">
      <dgm:prSet phldrT="[Text]" custT="1"/>
      <dgm:spPr>
        <a:solidFill>
          <a:schemeClr val="accent3">
            <a:lumMod val="75000"/>
          </a:schemeClr>
        </a:solidFill>
      </dgm:spPr>
      <dgm:t>
        <a:bodyPr/>
        <a:lstStyle/>
        <a:p>
          <a:r>
            <a:rPr lang="en-GB" sz="1200" dirty="0"/>
            <a:t>Step Up / Step Down / Rehabilitation</a:t>
          </a:r>
        </a:p>
      </dgm:t>
    </dgm:pt>
    <dgm:pt modelId="{AFFCB0CD-D049-41AE-9F21-B7D436F17A1B}" type="parTrans" cxnId="{7D855C37-8967-460E-AFE0-0EEB39C6E504}">
      <dgm:prSet/>
      <dgm:spPr/>
      <dgm:t>
        <a:bodyPr/>
        <a:lstStyle/>
        <a:p>
          <a:endParaRPr lang="en-GB"/>
        </a:p>
      </dgm:t>
    </dgm:pt>
    <dgm:pt modelId="{2ACA7FD9-D793-4F7F-8F44-66B53AC849AD}" type="sibTrans" cxnId="{7D855C37-8967-460E-AFE0-0EEB39C6E504}">
      <dgm:prSet/>
      <dgm:spPr/>
      <dgm:t>
        <a:bodyPr/>
        <a:lstStyle/>
        <a:p>
          <a:endParaRPr lang="en-GB"/>
        </a:p>
      </dgm:t>
    </dgm:pt>
    <dgm:pt modelId="{EF60AB36-ECB3-4093-A757-F0C1B48AC572}">
      <dgm:prSet custT="1"/>
      <dgm:spPr>
        <a:solidFill>
          <a:schemeClr val="accent4">
            <a:lumMod val="75000"/>
          </a:schemeClr>
        </a:solidFill>
      </dgm:spPr>
      <dgm:t>
        <a:bodyPr/>
        <a:lstStyle/>
        <a:p>
          <a:r>
            <a:rPr lang="en-GB" sz="1200" dirty="0"/>
            <a:t>Single leadership structure</a:t>
          </a:r>
        </a:p>
      </dgm:t>
    </dgm:pt>
    <dgm:pt modelId="{8DA1D31F-DB22-463F-8FAF-FB860C623472}" type="parTrans" cxnId="{4CD84024-9B59-4628-A986-611C00A09A53}">
      <dgm:prSet/>
      <dgm:spPr/>
      <dgm:t>
        <a:bodyPr/>
        <a:lstStyle/>
        <a:p>
          <a:endParaRPr lang="en-GB"/>
        </a:p>
      </dgm:t>
    </dgm:pt>
    <dgm:pt modelId="{0282E0A2-DE7F-4291-B508-C72D5F794880}" type="sibTrans" cxnId="{4CD84024-9B59-4628-A986-611C00A09A53}">
      <dgm:prSet/>
      <dgm:spPr/>
      <dgm:t>
        <a:bodyPr/>
        <a:lstStyle/>
        <a:p>
          <a:endParaRPr lang="en-GB"/>
        </a:p>
      </dgm:t>
    </dgm:pt>
    <dgm:pt modelId="{9DDC9314-08B3-432C-835B-0B0DCFA325CA}">
      <dgm:prSet custT="1"/>
      <dgm:spPr>
        <a:solidFill>
          <a:schemeClr val="accent4">
            <a:lumMod val="75000"/>
          </a:schemeClr>
        </a:solidFill>
      </dgm:spPr>
      <dgm:t>
        <a:bodyPr/>
        <a:lstStyle/>
        <a:p>
          <a:r>
            <a:rPr lang="en-GB" sz="1200" dirty="0"/>
            <a:t>Alignment of known resources inc accommodation options</a:t>
          </a:r>
        </a:p>
      </dgm:t>
    </dgm:pt>
    <dgm:pt modelId="{3331A382-B94B-4DE3-918A-B6A4E8037DD3}" type="parTrans" cxnId="{75BA3BA9-4E93-4B99-B93C-290295ACB5AB}">
      <dgm:prSet/>
      <dgm:spPr/>
      <dgm:t>
        <a:bodyPr/>
        <a:lstStyle/>
        <a:p>
          <a:endParaRPr lang="en-GB"/>
        </a:p>
      </dgm:t>
    </dgm:pt>
    <dgm:pt modelId="{C1F01E9E-DDE2-4735-9506-7F668235CBA5}" type="sibTrans" cxnId="{75BA3BA9-4E93-4B99-B93C-290295ACB5AB}">
      <dgm:prSet/>
      <dgm:spPr/>
      <dgm:t>
        <a:bodyPr/>
        <a:lstStyle/>
        <a:p>
          <a:endParaRPr lang="en-GB"/>
        </a:p>
      </dgm:t>
    </dgm:pt>
    <dgm:pt modelId="{3FCE9159-D070-46A9-8955-37CC882D411E}">
      <dgm:prSet custT="1"/>
      <dgm:spPr>
        <a:solidFill>
          <a:schemeClr val="accent4">
            <a:lumMod val="75000"/>
          </a:schemeClr>
        </a:solidFill>
      </dgm:spPr>
      <dgm:t>
        <a:bodyPr/>
        <a:lstStyle/>
        <a:p>
          <a:pPr algn="ctr"/>
          <a:r>
            <a:rPr lang="en-GB" sz="1200" dirty="0"/>
            <a:t>Coordination of activity</a:t>
          </a:r>
        </a:p>
      </dgm:t>
    </dgm:pt>
    <dgm:pt modelId="{FDC574AC-F4A6-4167-A0D0-97D2213626DB}" type="parTrans" cxnId="{6CCCF7CB-541E-42D1-A060-6860436E6FD3}">
      <dgm:prSet/>
      <dgm:spPr/>
      <dgm:t>
        <a:bodyPr/>
        <a:lstStyle/>
        <a:p>
          <a:endParaRPr lang="en-GB"/>
        </a:p>
      </dgm:t>
    </dgm:pt>
    <dgm:pt modelId="{C1698F7D-B07F-4217-B3D5-E9015F2053B5}" type="sibTrans" cxnId="{6CCCF7CB-541E-42D1-A060-6860436E6FD3}">
      <dgm:prSet/>
      <dgm:spPr/>
      <dgm:t>
        <a:bodyPr/>
        <a:lstStyle/>
        <a:p>
          <a:endParaRPr lang="en-GB"/>
        </a:p>
      </dgm:t>
    </dgm:pt>
    <dgm:pt modelId="{EBBEF899-9B36-4656-9231-C342BA5C9723}">
      <dgm:prSet custT="1"/>
      <dgm:spPr>
        <a:solidFill>
          <a:schemeClr val="accent4">
            <a:lumMod val="75000"/>
          </a:schemeClr>
        </a:solidFill>
      </dgm:spPr>
      <dgm:t>
        <a:bodyPr/>
        <a:lstStyle/>
        <a:p>
          <a:pPr algn="ctr"/>
          <a:r>
            <a:rPr lang="en-GB" sz="1200" dirty="0"/>
            <a:t>Demand and capacity MDT’s</a:t>
          </a:r>
        </a:p>
      </dgm:t>
    </dgm:pt>
    <dgm:pt modelId="{5BBC90F9-91D6-4DE6-9AA6-38BFF83A2877}" type="parTrans" cxnId="{E0A7F660-7840-4DD8-9B25-715B6918EF1B}">
      <dgm:prSet/>
      <dgm:spPr/>
      <dgm:t>
        <a:bodyPr/>
        <a:lstStyle/>
        <a:p>
          <a:endParaRPr lang="en-GB"/>
        </a:p>
      </dgm:t>
    </dgm:pt>
    <dgm:pt modelId="{66E30CDA-4AFC-45DB-9091-147836156F19}" type="sibTrans" cxnId="{E0A7F660-7840-4DD8-9B25-715B6918EF1B}">
      <dgm:prSet/>
      <dgm:spPr/>
      <dgm:t>
        <a:bodyPr/>
        <a:lstStyle/>
        <a:p>
          <a:endParaRPr lang="en-GB"/>
        </a:p>
      </dgm:t>
    </dgm:pt>
    <dgm:pt modelId="{E1F64FF0-3F49-48BC-828C-55860EC8B765}">
      <dgm:prSet custT="1"/>
      <dgm:spPr>
        <a:solidFill>
          <a:schemeClr val="accent4">
            <a:lumMod val="75000"/>
          </a:schemeClr>
        </a:solidFill>
      </dgm:spPr>
      <dgm:t>
        <a:bodyPr/>
        <a:lstStyle/>
        <a:p>
          <a:pPr algn="ctr"/>
          <a:r>
            <a:rPr lang="en-GB" sz="1200" dirty="0"/>
            <a:t>Generic complex MDT’s</a:t>
          </a:r>
        </a:p>
      </dgm:t>
    </dgm:pt>
    <dgm:pt modelId="{D325737C-A952-407B-82DC-7F498823D5AA}" type="parTrans" cxnId="{3BE4AEED-A535-4655-B397-8CE262E25997}">
      <dgm:prSet/>
      <dgm:spPr/>
      <dgm:t>
        <a:bodyPr/>
        <a:lstStyle/>
        <a:p>
          <a:endParaRPr lang="en-GB"/>
        </a:p>
      </dgm:t>
    </dgm:pt>
    <dgm:pt modelId="{B605B2B9-60A7-4CFF-BC86-9DA6915FD28D}" type="sibTrans" cxnId="{3BE4AEED-A535-4655-B397-8CE262E25997}">
      <dgm:prSet/>
      <dgm:spPr/>
      <dgm:t>
        <a:bodyPr/>
        <a:lstStyle/>
        <a:p>
          <a:endParaRPr lang="en-GB"/>
        </a:p>
      </dgm:t>
    </dgm:pt>
    <dgm:pt modelId="{1E17D288-48A5-4F65-A75E-C1C7F8C7E919}">
      <dgm:prSet custT="1"/>
      <dgm:spPr>
        <a:solidFill>
          <a:schemeClr val="accent4">
            <a:lumMod val="75000"/>
          </a:schemeClr>
        </a:solidFill>
      </dgm:spPr>
      <dgm:t>
        <a:bodyPr/>
        <a:lstStyle/>
        <a:p>
          <a:pPr algn="ctr"/>
          <a:r>
            <a:rPr lang="en-GB" sz="1200" dirty="0"/>
            <a:t>Condition specific MDT’s</a:t>
          </a:r>
        </a:p>
      </dgm:t>
    </dgm:pt>
    <dgm:pt modelId="{7C59657C-BB10-4232-B88D-2A4B5DAB97BA}" type="parTrans" cxnId="{85A69FBF-1392-4EC7-853B-2890546BBC78}">
      <dgm:prSet/>
      <dgm:spPr/>
      <dgm:t>
        <a:bodyPr/>
        <a:lstStyle/>
        <a:p>
          <a:endParaRPr lang="en-GB"/>
        </a:p>
      </dgm:t>
    </dgm:pt>
    <dgm:pt modelId="{DCFDCFF7-CB36-43E2-9E7C-7216977AE82E}" type="sibTrans" cxnId="{85A69FBF-1392-4EC7-853B-2890546BBC78}">
      <dgm:prSet/>
      <dgm:spPr/>
      <dgm:t>
        <a:bodyPr/>
        <a:lstStyle/>
        <a:p>
          <a:endParaRPr lang="en-GB"/>
        </a:p>
      </dgm:t>
    </dgm:pt>
    <dgm:pt modelId="{AADD28E9-AC25-44A6-951B-277FEB538F46}">
      <dgm:prSet custT="1"/>
      <dgm:spPr>
        <a:solidFill>
          <a:schemeClr val="accent4">
            <a:lumMod val="75000"/>
          </a:schemeClr>
        </a:solidFill>
      </dgm:spPr>
      <dgm:t>
        <a:bodyPr/>
        <a:lstStyle/>
        <a:p>
          <a:r>
            <a:rPr lang="en-GB" sz="1200" dirty="0"/>
            <a:t>Family Safeguarding</a:t>
          </a:r>
        </a:p>
      </dgm:t>
    </dgm:pt>
    <dgm:pt modelId="{9C757267-5CCE-4406-AAFD-1687156A00AF}" type="parTrans" cxnId="{58516CAB-4322-4087-B264-97896EC27668}">
      <dgm:prSet/>
      <dgm:spPr/>
      <dgm:t>
        <a:bodyPr/>
        <a:lstStyle/>
        <a:p>
          <a:endParaRPr lang="en-GB"/>
        </a:p>
      </dgm:t>
    </dgm:pt>
    <dgm:pt modelId="{39C2D6B6-21A1-4055-9B12-5AECE9FE19E4}" type="sibTrans" cxnId="{58516CAB-4322-4087-B264-97896EC27668}">
      <dgm:prSet/>
      <dgm:spPr/>
      <dgm:t>
        <a:bodyPr/>
        <a:lstStyle/>
        <a:p>
          <a:endParaRPr lang="en-GB"/>
        </a:p>
      </dgm:t>
    </dgm:pt>
    <dgm:pt modelId="{4F1169C1-B79E-4683-B592-10CCCBCD0747}">
      <dgm:prSet custT="1"/>
      <dgm:spPr>
        <a:solidFill>
          <a:schemeClr val="accent4">
            <a:lumMod val="75000"/>
          </a:schemeClr>
        </a:solidFill>
      </dgm:spPr>
      <dgm:t>
        <a:bodyPr/>
        <a:lstStyle/>
        <a:p>
          <a:r>
            <a:rPr lang="en-GB" sz="1200" dirty="0"/>
            <a:t>Care home in reach and management</a:t>
          </a:r>
        </a:p>
      </dgm:t>
    </dgm:pt>
    <dgm:pt modelId="{874A1F7E-DAB4-4279-8763-F878CDF6A0E5}" type="parTrans" cxnId="{14FC2FED-832B-4837-AE0D-056718C75332}">
      <dgm:prSet/>
      <dgm:spPr/>
      <dgm:t>
        <a:bodyPr/>
        <a:lstStyle/>
        <a:p>
          <a:endParaRPr lang="en-GB"/>
        </a:p>
      </dgm:t>
    </dgm:pt>
    <dgm:pt modelId="{AF87CEFA-DA21-4EEB-88C9-CF9585A927AC}" type="sibTrans" cxnId="{14FC2FED-832B-4837-AE0D-056718C75332}">
      <dgm:prSet/>
      <dgm:spPr/>
      <dgm:t>
        <a:bodyPr/>
        <a:lstStyle/>
        <a:p>
          <a:endParaRPr lang="en-GB"/>
        </a:p>
      </dgm:t>
    </dgm:pt>
    <dgm:pt modelId="{2724F967-1DCA-4411-BD41-914BD28F5775}">
      <dgm:prSet custT="1"/>
      <dgm:spPr>
        <a:solidFill>
          <a:schemeClr val="accent4">
            <a:lumMod val="75000"/>
          </a:schemeClr>
        </a:solidFill>
      </dgm:spPr>
      <dgm:t>
        <a:bodyPr/>
        <a:lstStyle/>
        <a:p>
          <a:r>
            <a:rPr lang="en-GB" sz="1200" dirty="0"/>
            <a:t>Step Down support</a:t>
          </a:r>
        </a:p>
      </dgm:t>
    </dgm:pt>
    <dgm:pt modelId="{37D0D34C-D2BB-49D0-90BE-C6DE952EC985}" type="parTrans" cxnId="{8E2DD985-D162-4068-B714-BA10DA7EE821}">
      <dgm:prSet/>
      <dgm:spPr/>
      <dgm:t>
        <a:bodyPr/>
        <a:lstStyle/>
        <a:p>
          <a:endParaRPr lang="en-GB"/>
        </a:p>
      </dgm:t>
    </dgm:pt>
    <dgm:pt modelId="{35C32B4E-EB8A-4EC0-8387-1FE8CF031AE8}" type="sibTrans" cxnId="{8E2DD985-D162-4068-B714-BA10DA7EE821}">
      <dgm:prSet/>
      <dgm:spPr/>
      <dgm:t>
        <a:bodyPr/>
        <a:lstStyle/>
        <a:p>
          <a:endParaRPr lang="en-GB"/>
        </a:p>
      </dgm:t>
    </dgm:pt>
    <dgm:pt modelId="{834C533F-D2CA-4C5A-A854-DD4222DB44A0}">
      <dgm:prSet custT="1"/>
      <dgm:spPr>
        <a:solidFill>
          <a:schemeClr val="accent4">
            <a:lumMod val="75000"/>
          </a:schemeClr>
        </a:solidFill>
      </dgm:spPr>
      <dgm:t>
        <a:bodyPr/>
        <a:lstStyle/>
        <a:p>
          <a:r>
            <a:rPr lang="en-GB" sz="1200" dirty="0"/>
            <a:t>Single referral processes – two way</a:t>
          </a:r>
        </a:p>
      </dgm:t>
    </dgm:pt>
    <dgm:pt modelId="{8275252B-25B2-4945-9FBF-D54F96BC491D}" type="parTrans" cxnId="{A973BCDA-26E3-4745-A982-3801502A3D2F}">
      <dgm:prSet/>
      <dgm:spPr/>
      <dgm:t>
        <a:bodyPr/>
        <a:lstStyle/>
        <a:p>
          <a:endParaRPr lang="en-GB"/>
        </a:p>
      </dgm:t>
    </dgm:pt>
    <dgm:pt modelId="{2E8F1D25-70F1-4358-A304-775923B4D6DD}" type="sibTrans" cxnId="{A973BCDA-26E3-4745-A982-3801502A3D2F}">
      <dgm:prSet/>
      <dgm:spPr/>
      <dgm:t>
        <a:bodyPr/>
        <a:lstStyle/>
        <a:p>
          <a:endParaRPr lang="en-GB"/>
        </a:p>
      </dgm:t>
    </dgm:pt>
    <dgm:pt modelId="{7F53CF93-CAFB-4221-9D99-E73C7458F27B}">
      <dgm:prSet phldrT="[Text]"/>
      <dgm:spPr>
        <a:solidFill>
          <a:schemeClr val="accent5">
            <a:lumMod val="20000"/>
            <a:lumOff val="80000"/>
          </a:schemeClr>
        </a:solidFill>
      </dgm:spPr>
      <dgm:t>
        <a:bodyPr/>
        <a:lstStyle/>
        <a:p>
          <a:r>
            <a:rPr lang="en-GB" dirty="0"/>
            <a:t>Primary Care </a:t>
          </a:r>
        </a:p>
      </dgm:t>
    </dgm:pt>
    <dgm:pt modelId="{4A67F844-B760-453F-AD14-F53CD5C8BF90}" type="parTrans" cxnId="{278921FA-618D-46F1-A95C-F71A03D0A845}">
      <dgm:prSet/>
      <dgm:spPr/>
      <dgm:t>
        <a:bodyPr/>
        <a:lstStyle/>
        <a:p>
          <a:endParaRPr lang="en-GB"/>
        </a:p>
      </dgm:t>
    </dgm:pt>
    <dgm:pt modelId="{01CAFC97-1604-4897-B6F2-E1875713EEFB}" type="sibTrans" cxnId="{278921FA-618D-46F1-A95C-F71A03D0A845}">
      <dgm:prSet/>
      <dgm:spPr/>
      <dgm:t>
        <a:bodyPr/>
        <a:lstStyle/>
        <a:p>
          <a:endParaRPr lang="en-GB"/>
        </a:p>
      </dgm:t>
    </dgm:pt>
    <dgm:pt modelId="{3F51301C-7954-4705-BD6C-981AA568B3FA}">
      <dgm:prSet custT="1"/>
      <dgm:spPr>
        <a:solidFill>
          <a:schemeClr val="accent3">
            <a:lumMod val="75000"/>
          </a:schemeClr>
        </a:solidFill>
      </dgm:spPr>
      <dgm:t>
        <a:bodyPr/>
        <a:lstStyle/>
        <a:p>
          <a:pPr algn="ctr"/>
          <a:r>
            <a:rPr lang="en-GB" sz="1200" dirty="0"/>
            <a:t>DTA: Pathways 1 – 4 </a:t>
          </a:r>
        </a:p>
      </dgm:t>
    </dgm:pt>
    <dgm:pt modelId="{82CF9B44-95CC-4CCE-A918-78CFF2674DDF}" type="parTrans" cxnId="{311EC1AC-C8B8-42EA-9C41-B0510BF4E195}">
      <dgm:prSet/>
      <dgm:spPr/>
      <dgm:t>
        <a:bodyPr/>
        <a:lstStyle/>
        <a:p>
          <a:endParaRPr lang="en-GB"/>
        </a:p>
      </dgm:t>
    </dgm:pt>
    <dgm:pt modelId="{172F05BC-A721-4461-849A-E936E24C1113}" type="sibTrans" cxnId="{311EC1AC-C8B8-42EA-9C41-B0510BF4E195}">
      <dgm:prSet/>
      <dgm:spPr/>
      <dgm:t>
        <a:bodyPr/>
        <a:lstStyle/>
        <a:p>
          <a:endParaRPr lang="en-GB"/>
        </a:p>
      </dgm:t>
    </dgm:pt>
    <dgm:pt modelId="{9B47B938-C45A-4CB5-A12B-F00D9A88C0CD}">
      <dgm:prSet custT="1"/>
      <dgm:spPr>
        <a:solidFill>
          <a:schemeClr val="accent3">
            <a:lumMod val="75000"/>
          </a:schemeClr>
        </a:solidFill>
      </dgm:spPr>
      <dgm:t>
        <a:bodyPr/>
        <a:lstStyle/>
        <a:p>
          <a:r>
            <a:rPr lang="en-GB" sz="1200" dirty="0"/>
            <a:t>Intermediate care provision – Harvest View</a:t>
          </a:r>
        </a:p>
      </dgm:t>
    </dgm:pt>
    <dgm:pt modelId="{BCF2F682-220E-40E3-A3A2-9E84AE48FA51}" type="parTrans" cxnId="{F540B1B0-FD87-451C-8FD7-81150C146B2E}">
      <dgm:prSet/>
      <dgm:spPr/>
      <dgm:t>
        <a:bodyPr/>
        <a:lstStyle/>
        <a:p>
          <a:endParaRPr lang="en-GB"/>
        </a:p>
      </dgm:t>
    </dgm:pt>
    <dgm:pt modelId="{0D7EF77A-8091-4EA0-90A6-7B2106DF3F75}" type="sibTrans" cxnId="{F540B1B0-FD87-451C-8FD7-81150C146B2E}">
      <dgm:prSet/>
      <dgm:spPr/>
      <dgm:t>
        <a:bodyPr/>
        <a:lstStyle/>
        <a:p>
          <a:endParaRPr lang="en-GB"/>
        </a:p>
      </dgm:t>
    </dgm:pt>
    <dgm:pt modelId="{F8829374-FF0F-4A83-A711-4D537DDE82AF}">
      <dgm:prSet custT="1"/>
      <dgm:spPr>
        <a:solidFill>
          <a:schemeClr val="accent3">
            <a:lumMod val="75000"/>
          </a:schemeClr>
        </a:solidFill>
      </dgm:spPr>
      <dgm:t>
        <a:bodyPr/>
        <a:lstStyle/>
        <a:p>
          <a:r>
            <a:rPr lang="en-GB" sz="1200" dirty="0"/>
            <a:t>Rowley and Leasowe beds</a:t>
          </a:r>
        </a:p>
      </dgm:t>
    </dgm:pt>
    <dgm:pt modelId="{AF7A8C78-8DF0-4C2E-A6CE-C4B39169304C}" type="parTrans" cxnId="{6A665B27-AA90-4F6E-A575-17DAE4371761}">
      <dgm:prSet/>
      <dgm:spPr/>
      <dgm:t>
        <a:bodyPr/>
        <a:lstStyle/>
        <a:p>
          <a:endParaRPr lang="en-GB"/>
        </a:p>
      </dgm:t>
    </dgm:pt>
    <dgm:pt modelId="{DBBCF75D-7D04-4BAF-B0D6-1059D47A7A32}" type="sibTrans" cxnId="{6A665B27-AA90-4F6E-A575-17DAE4371761}">
      <dgm:prSet/>
      <dgm:spPr/>
      <dgm:t>
        <a:bodyPr/>
        <a:lstStyle/>
        <a:p>
          <a:endParaRPr lang="en-GB"/>
        </a:p>
      </dgm:t>
    </dgm:pt>
    <dgm:pt modelId="{1D3E1F33-C3F3-43BF-B1E4-3AD292AD0EBB}">
      <dgm:prSet custT="1"/>
      <dgm:spPr>
        <a:solidFill>
          <a:schemeClr val="accent3">
            <a:lumMod val="75000"/>
          </a:schemeClr>
        </a:solidFill>
      </dgm:spPr>
      <dgm:t>
        <a:bodyPr/>
        <a:lstStyle/>
        <a:p>
          <a:r>
            <a:rPr lang="en-GB" sz="1200" dirty="0"/>
            <a:t>2 Hour Response</a:t>
          </a:r>
        </a:p>
      </dgm:t>
    </dgm:pt>
    <dgm:pt modelId="{DD382314-ACE8-4F11-AFB7-A5FA5A793465}" type="parTrans" cxnId="{5441C244-D5AD-411F-AA9B-A73E5FB69860}">
      <dgm:prSet/>
      <dgm:spPr/>
      <dgm:t>
        <a:bodyPr/>
        <a:lstStyle/>
        <a:p>
          <a:endParaRPr lang="en-GB"/>
        </a:p>
      </dgm:t>
    </dgm:pt>
    <dgm:pt modelId="{B88473EB-6F1D-4A59-B1DC-4D7E5416C356}" type="sibTrans" cxnId="{5441C244-D5AD-411F-AA9B-A73E5FB69860}">
      <dgm:prSet/>
      <dgm:spPr/>
      <dgm:t>
        <a:bodyPr/>
        <a:lstStyle/>
        <a:p>
          <a:endParaRPr lang="en-GB"/>
        </a:p>
      </dgm:t>
    </dgm:pt>
    <dgm:pt modelId="{DBFD756E-A534-458A-ABD9-FC4FC3775224}">
      <dgm:prSet custT="1"/>
      <dgm:spPr>
        <a:solidFill>
          <a:schemeClr val="accent3">
            <a:lumMod val="75000"/>
          </a:schemeClr>
        </a:solidFill>
      </dgm:spPr>
      <dgm:t>
        <a:bodyPr/>
        <a:lstStyle/>
        <a:p>
          <a:r>
            <a:rPr lang="en-GB" sz="1200" dirty="0"/>
            <a:t>Mental Health</a:t>
          </a:r>
        </a:p>
      </dgm:t>
    </dgm:pt>
    <dgm:pt modelId="{BAAFBD88-4F22-4D63-B403-678F9CCE6B03}" type="parTrans" cxnId="{A3A6CD57-6520-4A91-9820-FA7018A03C50}">
      <dgm:prSet/>
      <dgm:spPr/>
      <dgm:t>
        <a:bodyPr/>
        <a:lstStyle/>
        <a:p>
          <a:endParaRPr lang="en-GB"/>
        </a:p>
      </dgm:t>
    </dgm:pt>
    <dgm:pt modelId="{15678339-7961-4099-9BF3-A6C7D3B0BB6A}" type="sibTrans" cxnId="{A3A6CD57-6520-4A91-9820-FA7018A03C50}">
      <dgm:prSet/>
      <dgm:spPr/>
      <dgm:t>
        <a:bodyPr/>
        <a:lstStyle/>
        <a:p>
          <a:endParaRPr lang="en-GB"/>
        </a:p>
      </dgm:t>
    </dgm:pt>
    <dgm:pt modelId="{03882E7F-D1C6-449A-A457-0B764B78DFB2}">
      <dgm:prSet custT="1"/>
      <dgm:spPr>
        <a:solidFill>
          <a:schemeClr val="accent2">
            <a:lumMod val="75000"/>
          </a:schemeClr>
        </a:solidFill>
      </dgm:spPr>
      <dgm:t>
        <a:bodyPr/>
        <a:lstStyle/>
        <a:p>
          <a:pPr algn="ctr"/>
          <a:r>
            <a:rPr lang="en-GB" sz="1200" dirty="0"/>
            <a:t>Single navigation function for</a:t>
          </a:r>
        </a:p>
      </dgm:t>
    </dgm:pt>
    <dgm:pt modelId="{FC60F0E4-34B5-4744-8C3C-BB105DE80587}" type="parTrans" cxnId="{EB9D104A-89EC-4D0E-8ABF-8C31A1083B79}">
      <dgm:prSet/>
      <dgm:spPr/>
      <dgm:t>
        <a:bodyPr/>
        <a:lstStyle/>
        <a:p>
          <a:endParaRPr lang="en-GB"/>
        </a:p>
      </dgm:t>
    </dgm:pt>
    <dgm:pt modelId="{CFCB6C3D-17A4-4103-AD49-1AB0AE29EF34}" type="sibTrans" cxnId="{EB9D104A-89EC-4D0E-8ABF-8C31A1083B79}">
      <dgm:prSet/>
      <dgm:spPr/>
      <dgm:t>
        <a:bodyPr/>
        <a:lstStyle/>
        <a:p>
          <a:endParaRPr lang="en-GB"/>
        </a:p>
      </dgm:t>
    </dgm:pt>
    <dgm:pt modelId="{DCE148E5-F6A4-4804-AFE1-E5F31CC3F340}">
      <dgm:prSet custT="1"/>
      <dgm:spPr>
        <a:solidFill>
          <a:schemeClr val="accent2">
            <a:lumMod val="75000"/>
          </a:schemeClr>
        </a:solidFill>
      </dgm:spPr>
      <dgm:t>
        <a:bodyPr/>
        <a:lstStyle/>
        <a:p>
          <a:pPr algn="ctr"/>
          <a:r>
            <a:rPr lang="en-GB" sz="1200" dirty="0"/>
            <a:t>Professionals</a:t>
          </a:r>
        </a:p>
      </dgm:t>
    </dgm:pt>
    <dgm:pt modelId="{695AB8BC-58EF-4241-B839-D9A36167AFDF}" type="parTrans" cxnId="{2EA5EB4A-4BB8-4422-8228-4212AE9B6179}">
      <dgm:prSet/>
      <dgm:spPr/>
      <dgm:t>
        <a:bodyPr/>
        <a:lstStyle/>
        <a:p>
          <a:endParaRPr lang="en-GB"/>
        </a:p>
      </dgm:t>
    </dgm:pt>
    <dgm:pt modelId="{4956F899-61A0-40A5-A84D-821FED17A653}" type="sibTrans" cxnId="{2EA5EB4A-4BB8-4422-8228-4212AE9B6179}">
      <dgm:prSet/>
      <dgm:spPr/>
      <dgm:t>
        <a:bodyPr/>
        <a:lstStyle/>
        <a:p>
          <a:endParaRPr lang="en-GB"/>
        </a:p>
      </dgm:t>
    </dgm:pt>
    <dgm:pt modelId="{ED7A7B9E-55D0-43A3-9D75-C4B366519E63}">
      <dgm:prSet custT="1"/>
      <dgm:spPr>
        <a:solidFill>
          <a:schemeClr val="accent2">
            <a:lumMod val="75000"/>
          </a:schemeClr>
        </a:solidFill>
      </dgm:spPr>
      <dgm:t>
        <a:bodyPr/>
        <a:lstStyle/>
        <a:p>
          <a:pPr algn="ctr"/>
          <a:r>
            <a:rPr lang="en-GB" sz="1200" dirty="0"/>
            <a:t>999 / 111</a:t>
          </a:r>
        </a:p>
      </dgm:t>
    </dgm:pt>
    <dgm:pt modelId="{8AA0795A-913B-42AC-83C5-128BDC5A3F75}" type="parTrans" cxnId="{90ED4DDC-9A51-4FA1-B5C7-96278AAEF137}">
      <dgm:prSet/>
      <dgm:spPr/>
      <dgm:t>
        <a:bodyPr/>
        <a:lstStyle/>
        <a:p>
          <a:endParaRPr lang="en-GB"/>
        </a:p>
      </dgm:t>
    </dgm:pt>
    <dgm:pt modelId="{35FC6E5B-C12E-4FDE-A2B1-6512FDC92D0B}" type="sibTrans" cxnId="{90ED4DDC-9A51-4FA1-B5C7-96278AAEF137}">
      <dgm:prSet/>
      <dgm:spPr/>
      <dgm:t>
        <a:bodyPr/>
        <a:lstStyle/>
        <a:p>
          <a:endParaRPr lang="en-GB"/>
        </a:p>
      </dgm:t>
    </dgm:pt>
    <dgm:pt modelId="{3E2F0571-43F5-4412-9D3F-688F3F1E48A1}">
      <dgm:prSet custT="1"/>
      <dgm:spPr>
        <a:solidFill>
          <a:schemeClr val="accent2">
            <a:lumMod val="75000"/>
          </a:schemeClr>
        </a:solidFill>
      </dgm:spPr>
      <dgm:t>
        <a:bodyPr/>
        <a:lstStyle/>
        <a:p>
          <a:pPr algn="ctr"/>
          <a:r>
            <a:rPr lang="en-GB" sz="1200" dirty="0"/>
            <a:t>Known service users</a:t>
          </a:r>
        </a:p>
      </dgm:t>
    </dgm:pt>
    <dgm:pt modelId="{5633D475-8138-4078-81A4-3B2372DB56FC}" type="parTrans" cxnId="{41F077B8-55D2-4605-953C-8C350CB6F9CB}">
      <dgm:prSet/>
      <dgm:spPr/>
      <dgm:t>
        <a:bodyPr/>
        <a:lstStyle/>
        <a:p>
          <a:endParaRPr lang="en-GB"/>
        </a:p>
      </dgm:t>
    </dgm:pt>
    <dgm:pt modelId="{8F9A444F-320A-4752-B614-D3CCCF5CD29F}" type="sibTrans" cxnId="{41F077B8-55D2-4605-953C-8C350CB6F9CB}">
      <dgm:prSet/>
      <dgm:spPr/>
      <dgm:t>
        <a:bodyPr/>
        <a:lstStyle/>
        <a:p>
          <a:endParaRPr lang="en-GB"/>
        </a:p>
      </dgm:t>
    </dgm:pt>
    <dgm:pt modelId="{7C29B15D-8D53-4E04-B20C-6E89E1DE0FE6}">
      <dgm:prSet custT="1"/>
      <dgm:spPr>
        <a:solidFill>
          <a:schemeClr val="accent2">
            <a:lumMod val="75000"/>
          </a:schemeClr>
        </a:solidFill>
      </dgm:spPr>
      <dgm:t>
        <a:bodyPr/>
        <a:lstStyle/>
        <a:p>
          <a:pPr algn="ctr"/>
          <a:r>
            <a:rPr lang="en-GB" sz="1200" dirty="0"/>
            <a:t>Virtual complex case management </a:t>
          </a:r>
        </a:p>
      </dgm:t>
    </dgm:pt>
    <dgm:pt modelId="{92E72697-D7B8-489C-B8C9-13463379235F}" type="parTrans" cxnId="{9FC41F41-0324-499D-808C-14C85718CE0B}">
      <dgm:prSet/>
      <dgm:spPr/>
      <dgm:t>
        <a:bodyPr/>
        <a:lstStyle/>
        <a:p>
          <a:endParaRPr lang="en-GB"/>
        </a:p>
      </dgm:t>
    </dgm:pt>
    <dgm:pt modelId="{C728ABD9-F837-42E7-BD15-3C82E52AC08A}" type="sibTrans" cxnId="{9FC41F41-0324-499D-808C-14C85718CE0B}">
      <dgm:prSet/>
      <dgm:spPr/>
      <dgm:t>
        <a:bodyPr/>
        <a:lstStyle/>
        <a:p>
          <a:endParaRPr lang="en-GB"/>
        </a:p>
      </dgm:t>
    </dgm:pt>
    <dgm:pt modelId="{0E551AD8-E2DF-433E-B800-D53D93D11D51}">
      <dgm:prSet custT="1"/>
      <dgm:spPr>
        <a:solidFill>
          <a:schemeClr val="accent2">
            <a:lumMod val="75000"/>
          </a:schemeClr>
        </a:solidFill>
      </dgm:spPr>
      <dgm:t>
        <a:bodyPr/>
        <a:lstStyle/>
        <a:p>
          <a:pPr algn="ctr"/>
          <a:r>
            <a:rPr lang="en-GB" sz="1200" dirty="0"/>
            <a:t>Central demand and capacity overview </a:t>
          </a:r>
        </a:p>
      </dgm:t>
    </dgm:pt>
    <dgm:pt modelId="{5AB80D5B-38F3-4EDC-A1CE-9E0B50B86432}" type="parTrans" cxnId="{A52DCA46-F4DE-4129-A658-9536620793D3}">
      <dgm:prSet/>
      <dgm:spPr/>
      <dgm:t>
        <a:bodyPr/>
        <a:lstStyle/>
        <a:p>
          <a:endParaRPr lang="en-GB"/>
        </a:p>
      </dgm:t>
    </dgm:pt>
    <dgm:pt modelId="{B629B0C2-F4FD-41A6-B285-FCD73C884D73}" type="sibTrans" cxnId="{A52DCA46-F4DE-4129-A658-9536620793D3}">
      <dgm:prSet/>
      <dgm:spPr/>
      <dgm:t>
        <a:bodyPr/>
        <a:lstStyle/>
        <a:p>
          <a:endParaRPr lang="en-GB"/>
        </a:p>
      </dgm:t>
    </dgm:pt>
    <dgm:pt modelId="{34F92B3D-C83E-4124-B9D0-01BF1A2D4BB3}">
      <dgm:prSet custT="1"/>
      <dgm:spPr>
        <a:solidFill>
          <a:schemeClr val="accent2">
            <a:lumMod val="75000"/>
          </a:schemeClr>
        </a:solidFill>
      </dgm:spPr>
      <dgm:t>
        <a:bodyPr/>
        <a:lstStyle/>
        <a:p>
          <a:pPr algn="ctr"/>
          <a:r>
            <a:rPr lang="en-GB" sz="1200" dirty="0"/>
            <a:t>Ops centre </a:t>
          </a:r>
        </a:p>
      </dgm:t>
    </dgm:pt>
    <dgm:pt modelId="{FE36B41F-AAC2-480D-B7AB-83AB057ECA3E}" type="parTrans" cxnId="{9DCF9A3E-76B2-4F58-ABE2-D756F10F27E3}">
      <dgm:prSet/>
      <dgm:spPr/>
      <dgm:t>
        <a:bodyPr/>
        <a:lstStyle/>
        <a:p>
          <a:endParaRPr lang="en-GB"/>
        </a:p>
      </dgm:t>
    </dgm:pt>
    <dgm:pt modelId="{E9324B27-C314-4826-B35C-46B56D0A83FD}" type="sibTrans" cxnId="{9DCF9A3E-76B2-4F58-ABE2-D756F10F27E3}">
      <dgm:prSet/>
      <dgm:spPr/>
      <dgm:t>
        <a:bodyPr/>
        <a:lstStyle/>
        <a:p>
          <a:endParaRPr lang="en-GB"/>
        </a:p>
      </dgm:t>
    </dgm:pt>
    <dgm:pt modelId="{0E84C7E8-BE1C-4688-B33D-9C2222F074B0}">
      <dgm:prSet custT="1"/>
      <dgm:spPr>
        <a:solidFill>
          <a:schemeClr val="accent2">
            <a:lumMod val="75000"/>
          </a:schemeClr>
        </a:solidFill>
      </dgm:spPr>
      <dgm:t>
        <a:bodyPr/>
        <a:lstStyle/>
        <a:p>
          <a:pPr algn="ctr"/>
          <a:r>
            <a:rPr lang="en-GB" sz="1200" dirty="0"/>
            <a:t>Advice and guidance for remote professionals</a:t>
          </a:r>
        </a:p>
      </dgm:t>
    </dgm:pt>
    <dgm:pt modelId="{058B7F90-9366-4386-A002-FC2CED7799B4}" type="parTrans" cxnId="{41E40920-3B0E-45EA-A159-CB6BF317EB11}">
      <dgm:prSet/>
      <dgm:spPr/>
      <dgm:t>
        <a:bodyPr/>
        <a:lstStyle/>
        <a:p>
          <a:endParaRPr lang="en-GB"/>
        </a:p>
      </dgm:t>
    </dgm:pt>
    <dgm:pt modelId="{AA293DCB-D822-4614-88E9-16B980E00313}" type="sibTrans" cxnId="{41E40920-3B0E-45EA-A159-CB6BF317EB11}">
      <dgm:prSet/>
      <dgm:spPr/>
      <dgm:t>
        <a:bodyPr/>
        <a:lstStyle/>
        <a:p>
          <a:endParaRPr lang="en-GB"/>
        </a:p>
      </dgm:t>
    </dgm:pt>
    <dgm:pt modelId="{98CC5905-F6F1-4316-BC7F-32987C153584}">
      <dgm:prSet custT="1"/>
      <dgm:spPr>
        <a:solidFill>
          <a:schemeClr val="accent2">
            <a:lumMod val="75000"/>
          </a:schemeClr>
        </a:solidFill>
      </dgm:spPr>
      <dgm:t>
        <a:bodyPr/>
        <a:lstStyle/>
        <a:p>
          <a:pPr algn="ctr"/>
          <a:r>
            <a:rPr lang="en-GB" sz="1200" dirty="0"/>
            <a:t>Virtual multi disciplinary teams</a:t>
          </a:r>
        </a:p>
      </dgm:t>
    </dgm:pt>
    <dgm:pt modelId="{214F391D-EBE1-4CCF-A097-28878EB4AF44}" type="parTrans" cxnId="{259A9C32-A474-49BF-8129-08A94BE9BF9F}">
      <dgm:prSet/>
      <dgm:spPr/>
      <dgm:t>
        <a:bodyPr/>
        <a:lstStyle/>
        <a:p>
          <a:endParaRPr lang="en-GB"/>
        </a:p>
      </dgm:t>
    </dgm:pt>
    <dgm:pt modelId="{4B604126-7BCD-4A06-BE96-BE17EBCC6D2E}" type="sibTrans" cxnId="{259A9C32-A474-49BF-8129-08A94BE9BF9F}">
      <dgm:prSet/>
      <dgm:spPr/>
      <dgm:t>
        <a:bodyPr/>
        <a:lstStyle/>
        <a:p>
          <a:endParaRPr lang="en-GB"/>
        </a:p>
      </dgm:t>
    </dgm:pt>
    <dgm:pt modelId="{E837E464-0C0D-4BB0-B2AD-D741B8A9DA55}">
      <dgm:prSet custT="1"/>
      <dgm:spPr/>
      <dgm:t>
        <a:bodyPr/>
        <a:lstStyle/>
        <a:p>
          <a:r>
            <a:rPr lang="en-GB" sz="1200" dirty="0"/>
            <a:t>Demand Management</a:t>
          </a:r>
        </a:p>
      </dgm:t>
    </dgm:pt>
    <dgm:pt modelId="{47DE30FE-DFF1-428A-87ED-AAD634A18091}" type="parTrans" cxnId="{A1970268-B752-4930-975A-4C9968F35A7A}">
      <dgm:prSet/>
      <dgm:spPr/>
      <dgm:t>
        <a:bodyPr/>
        <a:lstStyle/>
        <a:p>
          <a:endParaRPr lang="en-GB"/>
        </a:p>
      </dgm:t>
    </dgm:pt>
    <dgm:pt modelId="{076BA1D5-50A9-4E73-BAA9-E1B5F8B8CF90}" type="sibTrans" cxnId="{A1970268-B752-4930-975A-4C9968F35A7A}">
      <dgm:prSet/>
      <dgm:spPr/>
      <dgm:t>
        <a:bodyPr/>
        <a:lstStyle/>
        <a:p>
          <a:endParaRPr lang="en-GB"/>
        </a:p>
      </dgm:t>
    </dgm:pt>
    <dgm:pt modelId="{B0589256-35E8-4AA4-8345-C7B7751ACE90}">
      <dgm:prSet custT="1"/>
      <dgm:spPr/>
      <dgm:t>
        <a:bodyPr/>
        <a:lstStyle/>
        <a:p>
          <a:r>
            <a:rPr lang="en-GB" sz="1200" dirty="0"/>
            <a:t>Workforce Planning</a:t>
          </a:r>
        </a:p>
      </dgm:t>
    </dgm:pt>
    <dgm:pt modelId="{01F3D00B-E0D6-46FC-B007-3320BDA91BB6}" type="parTrans" cxnId="{E6A70492-D4CD-48E5-A85F-C1B3DF969197}">
      <dgm:prSet/>
      <dgm:spPr/>
      <dgm:t>
        <a:bodyPr/>
        <a:lstStyle/>
        <a:p>
          <a:endParaRPr lang="en-GB"/>
        </a:p>
      </dgm:t>
    </dgm:pt>
    <dgm:pt modelId="{794A0FEA-2E87-4DF6-B388-B4D77FA1D839}" type="sibTrans" cxnId="{E6A70492-D4CD-48E5-A85F-C1B3DF969197}">
      <dgm:prSet/>
      <dgm:spPr/>
      <dgm:t>
        <a:bodyPr/>
        <a:lstStyle/>
        <a:p>
          <a:endParaRPr lang="en-GB"/>
        </a:p>
      </dgm:t>
    </dgm:pt>
    <dgm:pt modelId="{02FBCECA-8603-466D-BB81-7568EA91937A}">
      <dgm:prSet custT="1"/>
      <dgm:spPr/>
      <dgm:t>
        <a:bodyPr/>
        <a:lstStyle/>
        <a:p>
          <a:r>
            <a:rPr lang="en-GB" sz="1200" dirty="0"/>
            <a:t>Restoration, Recovery &amp; Re-imagination</a:t>
          </a:r>
        </a:p>
      </dgm:t>
    </dgm:pt>
    <dgm:pt modelId="{703359C4-AF36-476B-A6D4-7F1EE90D87A4}" type="parTrans" cxnId="{3CE27353-5568-4384-AE38-5F338941577E}">
      <dgm:prSet/>
      <dgm:spPr/>
      <dgm:t>
        <a:bodyPr/>
        <a:lstStyle/>
        <a:p>
          <a:endParaRPr lang="en-GB"/>
        </a:p>
      </dgm:t>
    </dgm:pt>
    <dgm:pt modelId="{E1487E7C-609E-4FC1-9F39-65B4C916EED9}" type="sibTrans" cxnId="{3CE27353-5568-4384-AE38-5F338941577E}">
      <dgm:prSet/>
      <dgm:spPr/>
      <dgm:t>
        <a:bodyPr/>
        <a:lstStyle/>
        <a:p>
          <a:endParaRPr lang="en-GB"/>
        </a:p>
      </dgm:t>
    </dgm:pt>
    <dgm:pt modelId="{518ACDD4-17B8-457E-A631-373C4DA11E92}">
      <dgm:prSet custT="1"/>
      <dgm:spPr/>
      <dgm:t>
        <a:bodyPr/>
        <a:lstStyle/>
        <a:p>
          <a:r>
            <a:rPr lang="en-GB" sz="1200" dirty="0"/>
            <a:t>Pathway development</a:t>
          </a:r>
        </a:p>
      </dgm:t>
    </dgm:pt>
    <dgm:pt modelId="{F6CE3921-583B-41DC-A1A2-EC07EEB84B8E}" type="parTrans" cxnId="{C7E0C083-E689-4276-AAAF-4E6BC701D850}">
      <dgm:prSet/>
      <dgm:spPr/>
      <dgm:t>
        <a:bodyPr/>
        <a:lstStyle/>
        <a:p>
          <a:endParaRPr lang="en-GB"/>
        </a:p>
      </dgm:t>
    </dgm:pt>
    <dgm:pt modelId="{7C8452F4-F9DD-4452-A09F-5AD4C9A0DFBC}" type="sibTrans" cxnId="{C7E0C083-E689-4276-AAAF-4E6BC701D850}">
      <dgm:prSet/>
      <dgm:spPr/>
      <dgm:t>
        <a:bodyPr/>
        <a:lstStyle/>
        <a:p>
          <a:endParaRPr lang="en-GB"/>
        </a:p>
      </dgm:t>
    </dgm:pt>
    <dgm:pt modelId="{2ADE8230-B62E-4DDC-A20A-A6D801679B34}">
      <dgm:prSet custT="1"/>
      <dgm:spPr/>
      <dgm:t>
        <a:bodyPr/>
        <a:lstStyle/>
        <a:p>
          <a:r>
            <a:rPr lang="en-GB" sz="1200" dirty="0"/>
            <a:t>Investigations</a:t>
          </a:r>
        </a:p>
      </dgm:t>
    </dgm:pt>
    <dgm:pt modelId="{9E376F41-383E-47C4-A7BF-902F1DAB3B9F}" type="parTrans" cxnId="{92E7758D-35FC-4DAA-ADCA-C0665787608F}">
      <dgm:prSet/>
      <dgm:spPr/>
      <dgm:t>
        <a:bodyPr/>
        <a:lstStyle/>
        <a:p>
          <a:endParaRPr lang="en-GB"/>
        </a:p>
      </dgm:t>
    </dgm:pt>
    <dgm:pt modelId="{0C5EA823-B25C-4C10-ACE1-D4610E3CE95F}" type="sibTrans" cxnId="{92E7758D-35FC-4DAA-ADCA-C0665787608F}">
      <dgm:prSet/>
      <dgm:spPr/>
      <dgm:t>
        <a:bodyPr/>
        <a:lstStyle/>
        <a:p>
          <a:endParaRPr lang="en-GB"/>
        </a:p>
      </dgm:t>
    </dgm:pt>
    <dgm:pt modelId="{EB7DA788-3D26-4592-90CD-59083EC448F4}">
      <dgm:prSet custT="1"/>
      <dgm:spPr/>
      <dgm:t>
        <a:bodyPr/>
        <a:lstStyle/>
        <a:p>
          <a:r>
            <a:rPr lang="en-GB" sz="1200" dirty="0"/>
            <a:t>Data / Business Intelligence</a:t>
          </a:r>
        </a:p>
      </dgm:t>
    </dgm:pt>
    <dgm:pt modelId="{F055780E-D57C-4E5B-B72F-BAB7B0D96F73}" type="parTrans" cxnId="{36283925-A681-4540-B568-352528190462}">
      <dgm:prSet/>
      <dgm:spPr/>
      <dgm:t>
        <a:bodyPr/>
        <a:lstStyle/>
        <a:p>
          <a:endParaRPr lang="en-GB"/>
        </a:p>
      </dgm:t>
    </dgm:pt>
    <dgm:pt modelId="{42F8F963-8FC2-4778-B30C-9C51F1647126}" type="sibTrans" cxnId="{36283925-A681-4540-B568-352528190462}">
      <dgm:prSet/>
      <dgm:spPr/>
      <dgm:t>
        <a:bodyPr/>
        <a:lstStyle/>
        <a:p>
          <a:endParaRPr lang="en-GB"/>
        </a:p>
      </dgm:t>
    </dgm:pt>
    <dgm:pt modelId="{57163353-7218-402E-8432-9E76DC924D88}">
      <dgm:prSet custT="1"/>
      <dgm:spPr/>
      <dgm:t>
        <a:bodyPr/>
        <a:lstStyle/>
        <a:p>
          <a:r>
            <a:rPr lang="en-GB" sz="1200" dirty="0"/>
            <a:t>PCN DES Oversight &amp; Delivery </a:t>
          </a:r>
        </a:p>
      </dgm:t>
    </dgm:pt>
    <dgm:pt modelId="{6958DCF2-1048-4654-90A3-B796B12946AB}" type="parTrans" cxnId="{DAED10B5-94C7-46F8-AD56-2598D55A677E}">
      <dgm:prSet/>
      <dgm:spPr/>
      <dgm:t>
        <a:bodyPr/>
        <a:lstStyle/>
        <a:p>
          <a:endParaRPr lang="en-GB"/>
        </a:p>
      </dgm:t>
    </dgm:pt>
    <dgm:pt modelId="{4FEA7BE5-8CB2-4ECC-B88F-5007028FC5CB}" type="sibTrans" cxnId="{DAED10B5-94C7-46F8-AD56-2598D55A677E}">
      <dgm:prSet/>
      <dgm:spPr/>
      <dgm:t>
        <a:bodyPr/>
        <a:lstStyle/>
        <a:p>
          <a:endParaRPr lang="en-GB"/>
        </a:p>
      </dgm:t>
    </dgm:pt>
    <dgm:pt modelId="{0EA036BA-6B3E-4C30-9A07-5708072589AB}">
      <dgm:prSet custT="1"/>
      <dgm:spPr>
        <a:solidFill>
          <a:schemeClr val="accent3">
            <a:lumMod val="75000"/>
          </a:schemeClr>
        </a:solidFill>
      </dgm:spPr>
      <dgm:t>
        <a:bodyPr/>
        <a:lstStyle/>
        <a:p>
          <a:r>
            <a:rPr lang="en-GB" sz="1200" dirty="0"/>
            <a:t>STAR Review</a:t>
          </a:r>
        </a:p>
      </dgm:t>
    </dgm:pt>
    <dgm:pt modelId="{832CF40D-EFDB-48B4-88EB-ABF576B92D12}" type="parTrans" cxnId="{104E5C8A-3E6B-4784-A3EB-68CA07CDC7A5}">
      <dgm:prSet/>
      <dgm:spPr/>
      <dgm:t>
        <a:bodyPr/>
        <a:lstStyle/>
        <a:p>
          <a:endParaRPr lang="en-GB"/>
        </a:p>
      </dgm:t>
    </dgm:pt>
    <dgm:pt modelId="{E7AE6173-845E-4C54-A91F-09AC5BD5BD23}" type="sibTrans" cxnId="{104E5C8A-3E6B-4784-A3EB-68CA07CDC7A5}">
      <dgm:prSet/>
      <dgm:spPr/>
      <dgm:t>
        <a:bodyPr/>
        <a:lstStyle/>
        <a:p>
          <a:endParaRPr lang="en-GB"/>
        </a:p>
      </dgm:t>
    </dgm:pt>
    <dgm:pt modelId="{1099EABB-246C-47B5-B542-3283722FD670}">
      <dgm:prSet custT="1"/>
      <dgm:spPr>
        <a:solidFill>
          <a:schemeClr val="accent3">
            <a:lumMod val="75000"/>
          </a:schemeClr>
        </a:solidFill>
      </dgm:spPr>
      <dgm:t>
        <a:bodyPr/>
        <a:lstStyle/>
        <a:p>
          <a:r>
            <a:rPr lang="en-GB" sz="1200" dirty="0"/>
            <a:t>Single Handed Care</a:t>
          </a:r>
        </a:p>
      </dgm:t>
    </dgm:pt>
    <dgm:pt modelId="{C554D227-9020-4176-846D-8B7BA4124A7C}" type="parTrans" cxnId="{5A854BF2-D857-41DC-8359-6A721AB34D17}">
      <dgm:prSet/>
      <dgm:spPr/>
      <dgm:t>
        <a:bodyPr/>
        <a:lstStyle/>
        <a:p>
          <a:endParaRPr lang="en-GB"/>
        </a:p>
      </dgm:t>
    </dgm:pt>
    <dgm:pt modelId="{E7E6EF21-98B7-44CA-9712-3180CE2BA2A5}" type="sibTrans" cxnId="{5A854BF2-D857-41DC-8359-6A721AB34D17}">
      <dgm:prSet/>
      <dgm:spPr/>
      <dgm:t>
        <a:bodyPr/>
        <a:lstStyle/>
        <a:p>
          <a:endParaRPr lang="en-GB"/>
        </a:p>
      </dgm:t>
    </dgm:pt>
    <dgm:pt modelId="{A7F02C56-9141-4FAB-A142-4CAB532127BC}">
      <dgm:prSet custT="1"/>
      <dgm:spPr>
        <a:solidFill>
          <a:schemeClr val="accent3">
            <a:lumMod val="75000"/>
          </a:schemeClr>
        </a:solidFill>
      </dgm:spPr>
      <dgm:t>
        <a:bodyPr/>
        <a:lstStyle/>
        <a:p>
          <a:r>
            <a:rPr lang="en-GB" sz="1200" dirty="0"/>
            <a:t>Digital </a:t>
          </a:r>
        </a:p>
      </dgm:t>
    </dgm:pt>
    <dgm:pt modelId="{045EDE0C-880A-4EF3-A654-FC5F004357DF}" type="parTrans" cxnId="{EA796590-D826-4DCF-8048-2453C4F7CBCF}">
      <dgm:prSet/>
      <dgm:spPr/>
      <dgm:t>
        <a:bodyPr/>
        <a:lstStyle/>
        <a:p>
          <a:endParaRPr lang="en-GB"/>
        </a:p>
      </dgm:t>
    </dgm:pt>
    <dgm:pt modelId="{05A37924-64DC-4677-BDB4-40C7B696FCBD}" type="sibTrans" cxnId="{EA796590-D826-4DCF-8048-2453C4F7CBCF}">
      <dgm:prSet/>
      <dgm:spPr/>
      <dgm:t>
        <a:bodyPr/>
        <a:lstStyle/>
        <a:p>
          <a:endParaRPr lang="en-GB"/>
        </a:p>
      </dgm:t>
    </dgm:pt>
    <dgm:pt modelId="{2D177BF2-E7C0-490E-A7E9-3DAAFF40754E}">
      <dgm:prSet custT="1"/>
      <dgm:spPr>
        <a:solidFill>
          <a:schemeClr val="accent3">
            <a:lumMod val="75000"/>
          </a:schemeClr>
        </a:solidFill>
      </dgm:spPr>
      <dgm:t>
        <a:bodyPr/>
        <a:lstStyle/>
        <a:p>
          <a:r>
            <a:rPr lang="en-GB" sz="1200" dirty="0"/>
            <a:t>Integrated Discharge Hub</a:t>
          </a:r>
        </a:p>
      </dgm:t>
    </dgm:pt>
    <dgm:pt modelId="{B9A0B279-FA4B-4B3F-AD10-DBFF4B910978}" type="parTrans" cxnId="{2C1B9556-1F6C-4A2B-AFE4-31624B9571D2}">
      <dgm:prSet/>
      <dgm:spPr/>
      <dgm:t>
        <a:bodyPr/>
        <a:lstStyle/>
        <a:p>
          <a:endParaRPr lang="en-GB"/>
        </a:p>
      </dgm:t>
    </dgm:pt>
    <dgm:pt modelId="{E30B5830-DB1B-4B6D-9F7C-4B910283E076}" type="sibTrans" cxnId="{2C1B9556-1F6C-4A2B-AFE4-31624B9571D2}">
      <dgm:prSet/>
      <dgm:spPr/>
      <dgm:t>
        <a:bodyPr/>
        <a:lstStyle/>
        <a:p>
          <a:endParaRPr lang="en-GB"/>
        </a:p>
      </dgm:t>
    </dgm:pt>
    <dgm:pt modelId="{3D360706-0AAF-446D-96D0-9CA441B5A104}">
      <dgm:prSet custT="1"/>
      <dgm:spPr>
        <a:solidFill>
          <a:schemeClr val="accent4">
            <a:lumMod val="75000"/>
          </a:schemeClr>
        </a:solidFill>
      </dgm:spPr>
      <dgm:t>
        <a:bodyPr/>
        <a:lstStyle/>
        <a:p>
          <a:r>
            <a:rPr lang="en-GB" sz="1200" dirty="0"/>
            <a:t>proactively supports high risk citizen supported by the use of population health data </a:t>
          </a:r>
        </a:p>
      </dgm:t>
    </dgm:pt>
    <dgm:pt modelId="{3EB89AD8-D827-4693-A02F-445664AB1AC2}" type="parTrans" cxnId="{FD02AC33-AC9A-4840-A140-698225FBD9F2}">
      <dgm:prSet/>
      <dgm:spPr/>
      <dgm:t>
        <a:bodyPr/>
        <a:lstStyle/>
        <a:p>
          <a:endParaRPr lang="en-GB"/>
        </a:p>
      </dgm:t>
    </dgm:pt>
    <dgm:pt modelId="{91C5DADE-5E6A-46E7-B7D9-8937E0BEDC4D}" type="sibTrans" cxnId="{FD02AC33-AC9A-4840-A140-698225FBD9F2}">
      <dgm:prSet/>
      <dgm:spPr/>
      <dgm:t>
        <a:bodyPr/>
        <a:lstStyle/>
        <a:p>
          <a:endParaRPr lang="en-GB"/>
        </a:p>
      </dgm:t>
    </dgm:pt>
    <dgm:pt modelId="{CD8DE96C-422B-41B6-B311-34A598F7C693}">
      <dgm:prSet custT="1"/>
      <dgm:spPr>
        <a:solidFill>
          <a:schemeClr val="accent4">
            <a:lumMod val="75000"/>
          </a:schemeClr>
        </a:solidFill>
      </dgm:spPr>
      <dgm:t>
        <a:bodyPr/>
        <a:lstStyle/>
        <a:p>
          <a:r>
            <a:rPr lang="en-GB" sz="1200" dirty="0"/>
            <a:t>Develop shared data and records </a:t>
          </a:r>
        </a:p>
      </dgm:t>
    </dgm:pt>
    <dgm:pt modelId="{552FDA69-CABD-4384-9B63-E561889F7E22}" type="parTrans" cxnId="{2DA14AD2-F522-4B64-8D9E-8E8041CB9D91}">
      <dgm:prSet/>
      <dgm:spPr/>
      <dgm:t>
        <a:bodyPr/>
        <a:lstStyle/>
        <a:p>
          <a:endParaRPr lang="en-GB"/>
        </a:p>
      </dgm:t>
    </dgm:pt>
    <dgm:pt modelId="{A2776425-82AE-4098-BA34-8DA2220BB691}" type="sibTrans" cxnId="{2DA14AD2-F522-4B64-8D9E-8E8041CB9D91}">
      <dgm:prSet/>
      <dgm:spPr/>
      <dgm:t>
        <a:bodyPr/>
        <a:lstStyle/>
        <a:p>
          <a:endParaRPr lang="en-GB"/>
        </a:p>
      </dgm:t>
    </dgm:pt>
    <dgm:pt modelId="{DF92B3A2-8443-4356-8ED6-97C37EFACCB4}">
      <dgm:prSet custT="1"/>
      <dgm:spPr/>
      <dgm:t>
        <a:bodyPr/>
        <a:lstStyle/>
        <a:p>
          <a:r>
            <a:rPr lang="en-GB" sz="1200" dirty="0"/>
            <a:t>Mental Health</a:t>
          </a:r>
        </a:p>
      </dgm:t>
    </dgm:pt>
    <dgm:pt modelId="{7E27951B-2993-4982-8B45-921B2A0F029B}" type="parTrans" cxnId="{A8872AF2-D786-4AE5-9E51-E59BB00DFED0}">
      <dgm:prSet/>
      <dgm:spPr/>
      <dgm:t>
        <a:bodyPr/>
        <a:lstStyle/>
        <a:p>
          <a:endParaRPr lang="en-GB"/>
        </a:p>
      </dgm:t>
    </dgm:pt>
    <dgm:pt modelId="{70334D84-73E9-4ECC-BD36-5ED0FF721143}" type="sibTrans" cxnId="{A8872AF2-D786-4AE5-9E51-E59BB00DFED0}">
      <dgm:prSet/>
      <dgm:spPr/>
      <dgm:t>
        <a:bodyPr/>
        <a:lstStyle/>
        <a:p>
          <a:endParaRPr lang="en-GB"/>
        </a:p>
      </dgm:t>
    </dgm:pt>
    <dgm:pt modelId="{2319EE05-0EE7-4BF2-93F0-82F4A0D496C7}">
      <dgm:prSet custT="1"/>
      <dgm:spPr>
        <a:solidFill>
          <a:schemeClr val="accent2">
            <a:lumMod val="75000"/>
          </a:schemeClr>
        </a:solidFill>
      </dgm:spPr>
      <dgm:t>
        <a:bodyPr/>
        <a:lstStyle/>
        <a:p>
          <a:pPr algn="ctr"/>
          <a:r>
            <a:rPr lang="en-GB" sz="1200" dirty="0"/>
            <a:t>Mental Health</a:t>
          </a:r>
        </a:p>
      </dgm:t>
    </dgm:pt>
    <dgm:pt modelId="{E70EF2D5-2B63-4ECE-9CD0-063CE73E70C1}" type="parTrans" cxnId="{A0BDCE60-972D-47AE-B706-75396C29AA25}">
      <dgm:prSet/>
      <dgm:spPr/>
      <dgm:t>
        <a:bodyPr/>
        <a:lstStyle/>
        <a:p>
          <a:endParaRPr lang="en-GB"/>
        </a:p>
      </dgm:t>
    </dgm:pt>
    <dgm:pt modelId="{6C63EBD6-73B3-410F-970C-C106729DF022}" type="sibTrans" cxnId="{A0BDCE60-972D-47AE-B706-75396C29AA25}">
      <dgm:prSet/>
      <dgm:spPr/>
      <dgm:t>
        <a:bodyPr/>
        <a:lstStyle/>
        <a:p>
          <a:endParaRPr lang="en-GB"/>
        </a:p>
      </dgm:t>
    </dgm:pt>
    <dgm:pt modelId="{B503813F-1D2F-43F6-9706-F31BEFEBEA7E}">
      <dgm:prSet phldrT="[Text]"/>
      <dgm:spPr>
        <a:solidFill>
          <a:schemeClr val="accent6">
            <a:lumMod val="75000"/>
          </a:schemeClr>
        </a:solidFill>
      </dgm:spPr>
      <dgm:t>
        <a:bodyPr/>
        <a:lstStyle/>
        <a:p>
          <a:r>
            <a:rPr lang="en-GB" dirty="0"/>
            <a:t>Drug Harm Reduction</a:t>
          </a:r>
        </a:p>
      </dgm:t>
    </dgm:pt>
    <dgm:pt modelId="{124E547E-9908-40DF-9490-D79B3DEF27F7}" type="parTrans" cxnId="{E6616D1B-6A3B-4164-80ED-4241D66399A4}">
      <dgm:prSet/>
      <dgm:spPr/>
      <dgm:t>
        <a:bodyPr/>
        <a:lstStyle/>
        <a:p>
          <a:endParaRPr lang="en-GB"/>
        </a:p>
      </dgm:t>
    </dgm:pt>
    <dgm:pt modelId="{B8A99C33-9A5A-402F-B1B7-D237520F4B3B}" type="sibTrans" cxnId="{E6616D1B-6A3B-4164-80ED-4241D66399A4}">
      <dgm:prSet/>
      <dgm:spPr/>
      <dgm:t>
        <a:bodyPr/>
        <a:lstStyle/>
        <a:p>
          <a:endParaRPr lang="en-GB"/>
        </a:p>
      </dgm:t>
    </dgm:pt>
    <dgm:pt modelId="{5F901196-34AB-4C80-8B3C-4BF40FEB2B8F}">
      <dgm:prSet/>
      <dgm:spPr>
        <a:solidFill>
          <a:schemeClr val="accent6">
            <a:lumMod val="75000"/>
          </a:schemeClr>
        </a:solidFill>
      </dgm:spPr>
      <dgm:t>
        <a:bodyPr/>
        <a:lstStyle/>
        <a:p>
          <a:r>
            <a:rPr lang="en-GB" dirty="0"/>
            <a:t>Alcohol Harm Reduction</a:t>
          </a:r>
        </a:p>
      </dgm:t>
    </dgm:pt>
    <dgm:pt modelId="{04F5482D-9D4F-41DC-9205-6DBF8F9C820D}" type="parTrans" cxnId="{B88A2788-93C7-4D49-9B01-BD667D36C8F8}">
      <dgm:prSet/>
      <dgm:spPr/>
      <dgm:t>
        <a:bodyPr/>
        <a:lstStyle/>
        <a:p>
          <a:endParaRPr lang="en-GB"/>
        </a:p>
      </dgm:t>
    </dgm:pt>
    <dgm:pt modelId="{D3819DF2-1267-4488-A2D2-18D4BAB9ECEC}" type="sibTrans" cxnId="{B88A2788-93C7-4D49-9B01-BD667D36C8F8}">
      <dgm:prSet/>
      <dgm:spPr/>
      <dgm:t>
        <a:bodyPr/>
        <a:lstStyle/>
        <a:p>
          <a:endParaRPr lang="en-GB"/>
        </a:p>
      </dgm:t>
    </dgm:pt>
    <dgm:pt modelId="{8CD4D3A7-C397-4477-8C4F-792D103DEFB4}">
      <dgm:prSet/>
      <dgm:spPr>
        <a:solidFill>
          <a:schemeClr val="accent6">
            <a:lumMod val="75000"/>
          </a:schemeClr>
        </a:solidFill>
      </dgm:spPr>
      <dgm:t>
        <a:bodyPr/>
        <a:lstStyle/>
        <a:p>
          <a:r>
            <a:rPr lang="en-GB" dirty="0"/>
            <a:t>Smoking Cessation</a:t>
          </a:r>
        </a:p>
      </dgm:t>
    </dgm:pt>
    <dgm:pt modelId="{93D74878-DC59-4577-9E55-3875429E9E6F}" type="parTrans" cxnId="{41A61AB6-5B4A-490C-953D-1157EF968B54}">
      <dgm:prSet/>
      <dgm:spPr/>
      <dgm:t>
        <a:bodyPr/>
        <a:lstStyle/>
        <a:p>
          <a:endParaRPr lang="en-GB"/>
        </a:p>
      </dgm:t>
    </dgm:pt>
    <dgm:pt modelId="{B726EAA1-2E61-412C-B345-806006614C5E}" type="sibTrans" cxnId="{41A61AB6-5B4A-490C-953D-1157EF968B54}">
      <dgm:prSet/>
      <dgm:spPr/>
      <dgm:t>
        <a:bodyPr/>
        <a:lstStyle/>
        <a:p>
          <a:endParaRPr lang="en-GB"/>
        </a:p>
      </dgm:t>
    </dgm:pt>
    <dgm:pt modelId="{3ACAB6F2-4A9F-470E-9894-B60E2C1050BA}">
      <dgm:prSet/>
      <dgm:spPr>
        <a:solidFill>
          <a:schemeClr val="accent6">
            <a:lumMod val="75000"/>
          </a:schemeClr>
        </a:solidFill>
      </dgm:spPr>
      <dgm:t>
        <a:bodyPr/>
        <a:lstStyle/>
        <a:p>
          <a:r>
            <a:rPr lang="en-GB" dirty="0"/>
            <a:t>Weight Management </a:t>
          </a:r>
        </a:p>
        <a:p>
          <a:r>
            <a:rPr lang="en-GB" dirty="0"/>
            <a:t>and Physical Activity</a:t>
          </a:r>
        </a:p>
      </dgm:t>
    </dgm:pt>
    <dgm:pt modelId="{7DF929D1-C1D2-4DCB-98BE-8E5613FB22E5}" type="parTrans" cxnId="{68929B1B-CFC8-49B8-B301-049B6482BC8B}">
      <dgm:prSet/>
      <dgm:spPr/>
      <dgm:t>
        <a:bodyPr/>
        <a:lstStyle/>
        <a:p>
          <a:endParaRPr lang="en-GB"/>
        </a:p>
      </dgm:t>
    </dgm:pt>
    <dgm:pt modelId="{8B5726A0-5E50-4D70-A85D-144841CC3D11}" type="sibTrans" cxnId="{68929B1B-CFC8-49B8-B301-049B6482BC8B}">
      <dgm:prSet/>
      <dgm:spPr/>
      <dgm:t>
        <a:bodyPr/>
        <a:lstStyle/>
        <a:p>
          <a:endParaRPr lang="en-GB"/>
        </a:p>
      </dgm:t>
    </dgm:pt>
    <dgm:pt modelId="{11279BA0-F433-4F2C-AF8A-2A57F47B27DD}">
      <dgm:prSet/>
      <dgm:spPr>
        <a:solidFill>
          <a:schemeClr val="accent6">
            <a:lumMod val="75000"/>
          </a:schemeClr>
        </a:solidFill>
      </dgm:spPr>
      <dgm:t>
        <a:bodyPr/>
        <a:lstStyle/>
        <a:p>
          <a:r>
            <a:rPr lang="en-GB" dirty="0"/>
            <a:t>Children’s Health </a:t>
          </a:r>
        </a:p>
        <a:p>
          <a:r>
            <a:rPr lang="en-GB" dirty="0"/>
            <a:t> and Education</a:t>
          </a:r>
        </a:p>
      </dgm:t>
    </dgm:pt>
    <dgm:pt modelId="{2B8E2DC4-C9F9-452E-B6F4-50B836BF976F}" type="parTrans" cxnId="{B18F3D02-E5C8-4BD0-9601-57D13775757F}">
      <dgm:prSet/>
      <dgm:spPr/>
      <dgm:t>
        <a:bodyPr/>
        <a:lstStyle/>
        <a:p>
          <a:endParaRPr lang="en-GB"/>
        </a:p>
      </dgm:t>
    </dgm:pt>
    <dgm:pt modelId="{7E62B897-F46C-4EAA-A2D5-78215C302B14}" type="sibTrans" cxnId="{B18F3D02-E5C8-4BD0-9601-57D13775757F}">
      <dgm:prSet/>
      <dgm:spPr/>
      <dgm:t>
        <a:bodyPr/>
        <a:lstStyle/>
        <a:p>
          <a:endParaRPr lang="en-GB"/>
        </a:p>
      </dgm:t>
    </dgm:pt>
    <dgm:pt modelId="{937454FB-A210-4E3B-B942-B67CFA6CE683}">
      <dgm:prSet/>
      <dgm:spPr>
        <a:solidFill>
          <a:schemeClr val="accent6">
            <a:lumMod val="75000"/>
          </a:schemeClr>
        </a:solidFill>
      </dgm:spPr>
      <dgm:t>
        <a:bodyPr/>
        <a:lstStyle/>
        <a:p>
          <a:r>
            <a:rPr lang="en-GB" dirty="0"/>
            <a:t>Housing and Environment</a:t>
          </a:r>
        </a:p>
      </dgm:t>
    </dgm:pt>
    <dgm:pt modelId="{9919D915-55C9-465E-832C-226AF209ED49}" type="parTrans" cxnId="{DEAC3954-CF7F-46F8-BC08-33122B9C775F}">
      <dgm:prSet/>
      <dgm:spPr/>
      <dgm:t>
        <a:bodyPr/>
        <a:lstStyle/>
        <a:p>
          <a:endParaRPr lang="en-GB"/>
        </a:p>
      </dgm:t>
    </dgm:pt>
    <dgm:pt modelId="{10F22384-A036-4C75-9A8F-657A2FABB2C1}" type="sibTrans" cxnId="{DEAC3954-CF7F-46F8-BC08-33122B9C775F}">
      <dgm:prSet/>
      <dgm:spPr/>
      <dgm:t>
        <a:bodyPr/>
        <a:lstStyle/>
        <a:p>
          <a:endParaRPr lang="en-GB"/>
        </a:p>
      </dgm:t>
    </dgm:pt>
    <dgm:pt modelId="{C85965EC-30F0-49E5-B144-98EBD6229CC2}">
      <dgm:prSet/>
      <dgm:spPr>
        <a:solidFill>
          <a:schemeClr val="accent6">
            <a:lumMod val="75000"/>
          </a:schemeClr>
        </a:solidFill>
      </dgm:spPr>
      <dgm:t>
        <a:bodyPr/>
        <a:lstStyle/>
        <a:p>
          <a:r>
            <a:rPr lang="en-GB" dirty="0"/>
            <a:t>Social Isolation and </a:t>
          </a:r>
        </a:p>
        <a:p>
          <a:r>
            <a:rPr lang="en-GB" dirty="0"/>
            <a:t>Community Development</a:t>
          </a:r>
        </a:p>
      </dgm:t>
    </dgm:pt>
    <dgm:pt modelId="{58F0CE55-7E8F-4EB9-B533-628BDD9A5B4A}" type="parTrans" cxnId="{77FAD2F7-5000-468D-A409-61E68F4E483C}">
      <dgm:prSet/>
      <dgm:spPr/>
      <dgm:t>
        <a:bodyPr/>
        <a:lstStyle/>
        <a:p>
          <a:endParaRPr lang="en-GB"/>
        </a:p>
      </dgm:t>
    </dgm:pt>
    <dgm:pt modelId="{BC10923F-BADB-4492-8AA5-1F41C60797E3}" type="sibTrans" cxnId="{77FAD2F7-5000-468D-A409-61E68F4E483C}">
      <dgm:prSet/>
      <dgm:spPr/>
      <dgm:t>
        <a:bodyPr/>
        <a:lstStyle/>
        <a:p>
          <a:endParaRPr lang="en-GB"/>
        </a:p>
      </dgm:t>
    </dgm:pt>
    <dgm:pt modelId="{41E5501A-56DE-4B47-B1FB-7A5709EE7BE2}" type="pres">
      <dgm:prSet presAssocID="{275DE1A9-83E8-47C5-A2C5-759D811F3BF5}" presName="theList" presStyleCnt="0">
        <dgm:presLayoutVars>
          <dgm:dir/>
          <dgm:animLvl val="lvl"/>
          <dgm:resizeHandles val="exact"/>
        </dgm:presLayoutVars>
      </dgm:prSet>
      <dgm:spPr/>
    </dgm:pt>
    <dgm:pt modelId="{FFDA6F56-A0C0-41AA-8607-BEB258D6A9F7}" type="pres">
      <dgm:prSet presAssocID="{FFE98443-B276-423D-94E7-FAC6AF307041}" presName="compNode" presStyleCnt="0"/>
      <dgm:spPr/>
    </dgm:pt>
    <dgm:pt modelId="{E4A837D2-DAD2-47F5-A64E-B2057A4A6A3A}" type="pres">
      <dgm:prSet presAssocID="{FFE98443-B276-423D-94E7-FAC6AF307041}" presName="aNode" presStyleLbl="bgShp" presStyleIdx="0" presStyleCnt="5" custLinFactNeighborX="7480"/>
      <dgm:spPr/>
    </dgm:pt>
    <dgm:pt modelId="{B3BD8B0E-1D6C-4A0E-87D5-D6CCFA8C0504}" type="pres">
      <dgm:prSet presAssocID="{FFE98443-B276-423D-94E7-FAC6AF307041}" presName="textNode" presStyleLbl="bgShp" presStyleIdx="0" presStyleCnt="5"/>
      <dgm:spPr/>
    </dgm:pt>
    <dgm:pt modelId="{751BCC9E-4D21-411A-A4C3-5C053962F4C4}" type="pres">
      <dgm:prSet presAssocID="{FFE98443-B276-423D-94E7-FAC6AF307041}" presName="compChildNode" presStyleCnt="0"/>
      <dgm:spPr/>
    </dgm:pt>
    <dgm:pt modelId="{03E5D6CB-1908-4805-9BDB-86DBCA548492}" type="pres">
      <dgm:prSet presAssocID="{FFE98443-B276-423D-94E7-FAC6AF307041}" presName="theInnerList" presStyleCnt="0"/>
      <dgm:spPr/>
    </dgm:pt>
    <dgm:pt modelId="{14F2ED29-FEEF-47F2-9CDD-5F86EEBFF716}" type="pres">
      <dgm:prSet presAssocID="{B503813F-1D2F-43F6-9706-F31BEFEBEA7E}" presName="childNode" presStyleLbl="node1" presStyleIdx="0" presStyleCnt="44" custLinFactY="-73007" custLinFactNeighborX="8873" custLinFactNeighborY="-100000">
        <dgm:presLayoutVars>
          <dgm:bulletEnabled val="1"/>
        </dgm:presLayoutVars>
      </dgm:prSet>
      <dgm:spPr/>
    </dgm:pt>
    <dgm:pt modelId="{16208312-BF74-4A15-A89F-5E613C7E9EC3}" type="pres">
      <dgm:prSet presAssocID="{B503813F-1D2F-43F6-9706-F31BEFEBEA7E}" presName="aSpace2" presStyleCnt="0"/>
      <dgm:spPr/>
    </dgm:pt>
    <dgm:pt modelId="{3A004291-45A7-4F64-84C6-2A6661ACCFDE}" type="pres">
      <dgm:prSet presAssocID="{5F901196-34AB-4C80-8B3C-4BF40FEB2B8F}" presName="childNode" presStyleLbl="node1" presStyleIdx="1" presStyleCnt="44" custLinFactY="-73007" custLinFactNeighborX="8873" custLinFactNeighborY="-100000">
        <dgm:presLayoutVars>
          <dgm:bulletEnabled val="1"/>
        </dgm:presLayoutVars>
      </dgm:prSet>
      <dgm:spPr/>
    </dgm:pt>
    <dgm:pt modelId="{7B2A50B4-FDE7-4462-BE47-BDB5A306800A}" type="pres">
      <dgm:prSet presAssocID="{5F901196-34AB-4C80-8B3C-4BF40FEB2B8F}" presName="aSpace2" presStyleCnt="0"/>
      <dgm:spPr/>
    </dgm:pt>
    <dgm:pt modelId="{9F83B7CB-2E19-46B1-AF8F-3DF0B8C6BC94}" type="pres">
      <dgm:prSet presAssocID="{8CD4D3A7-C397-4477-8C4F-792D103DEFB4}" presName="childNode" presStyleLbl="node1" presStyleIdx="2" presStyleCnt="44" custLinFactY="-73007" custLinFactNeighborX="8873" custLinFactNeighborY="-100000">
        <dgm:presLayoutVars>
          <dgm:bulletEnabled val="1"/>
        </dgm:presLayoutVars>
      </dgm:prSet>
      <dgm:spPr/>
    </dgm:pt>
    <dgm:pt modelId="{8A3D4607-3AF5-4157-BD32-A86C67519800}" type="pres">
      <dgm:prSet presAssocID="{8CD4D3A7-C397-4477-8C4F-792D103DEFB4}" presName="aSpace2" presStyleCnt="0"/>
      <dgm:spPr/>
    </dgm:pt>
    <dgm:pt modelId="{E6F530CF-2793-4651-9DF2-49BABE5F8A87}" type="pres">
      <dgm:prSet presAssocID="{3ACAB6F2-4A9F-470E-9894-B60E2C1050BA}" presName="childNode" presStyleLbl="node1" presStyleIdx="3" presStyleCnt="44" custLinFactY="-73007" custLinFactNeighborX="8873" custLinFactNeighborY="-100000">
        <dgm:presLayoutVars>
          <dgm:bulletEnabled val="1"/>
        </dgm:presLayoutVars>
      </dgm:prSet>
      <dgm:spPr/>
    </dgm:pt>
    <dgm:pt modelId="{776F957B-3CE6-446E-A8E1-2B46915F8A14}" type="pres">
      <dgm:prSet presAssocID="{3ACAB6F2-4A9F-470E-9894-B60E2C1050BA}" presName="aSpace2" presStyleCnt="0"/>
      <dgm:spPr/>
    </dgm:pt>
    <dgm:pt modelId="{AC476FE6-5CFF-45F1-8F45-8C33551DDC9C}" type="pres">
      <dgm:prSet presAssocID="{11279BA0-F433-4F2C-AF8A-2A57F47B27DD}" presName="childNode" presStyleLbl="node1" presStyleIdx="4" presStyleCnt="44" custLinFactY="-73007" custLinFactNeighborX="8873" custLinFactNeighborY="-100000">
        <dgm:presLayoutVars>
          <dgm:bulletEnabled val="1"/>
        </dgm:presLayoutVars>
      </dgm:prSet>
      <dgm:spPr/>
    </dgm:pt>
    <dgm:pt modelId="{925D6FC3-FD83-4418-A3AC-4D87021C8029}" type="pres">
      <dgm:prSet presAssocID="{11279BA0-F433-4F2C-AF8A-2A57F47B27DD}" presName="aSpace2" presStyleCnt="0"/>
      <dgm:spPr/>
    </dgm:pt>
    <dgm:pt modelId="{D32DECF5-AD85-4D2F-9973-5E0C1AA38AB0}" type="pres">
      <dgm:prSet presAssocID="{937454FB-A210-4E3B-B942-B67CFA6CE683}" presName="childNode" presStyleLbl="node1" presStyleIdx="5" presStyleCnt="44" custLinFactY="-73007" custLinFactNeighborX="8873" custLinFactNeighborY="-100000">
        <dgm:presLayoutVars>
          <dgm:bulletEnabled val="1"/>
        </dgm:presLayoutVars>
      </dgm:prSet>
      <dgm:spPr/>
    </dgm:pt>
    <dgm:pt modelId="{2D88700B-DBCA-427B-84B9-89111BE27B73}" type="pres">
      <dgm:prSet presAssocID="{937454FB-A210-4E3B-B942-B67CFA6CE683}" presName="aSpace2" presStyleCnt="0"/>
      <dgm:spPr/>
    </dgm:pt>
    <dgm:pt modelId="{B5609C4E-A7B8-4513-902E-B7B4B740D79D}" type="pres">
      <dgm:prSet presAssocID="{C85965EC-30F0-49E5-B144-98EBD6229CC2}" presName="childNode" presStyleLbl="node1" presStyleIdx="6" presStyleCnt="44" custLinFactY="-73007" custLinFactNeighborX="8873" custLinFactNeighborY="-100000">
        <dgm:presLayoutVars>
          <dgm:bulletEnabled val="1"/>
        </dgm:presLayoutVars>
      </dgm:prSet>
      <dgm:spPr/>
    </dgm:pt>
    <dgm:pt modelId="{6A68F7A5-5331-4B1A-8355-9A177CF12BA4}" type="pres">
      <dgm:prSet presAssocID="{FFE98443-B276-423D-94E7-FAC6AF307041}" presName="aSpace" presStyleCnt="0"/>
      <dgm:spPr/>
    </dgm:pt>
    <dgm:pt modelId="{49FBFF62-52BB-49E5-8399-8753BE520C3F}" type="pres">
      <dgm:prSet presAssocID="{7F53CF93-CAFB-4221-9D99-E73C7458F27B}" presName="compNode" presStyleCnt="0"/>
      <dgm:spPr/>
    </dgm:pt>
    <dgm:pt modelId="{87538A34-F075-4CB5-8C8B-E0BA667D6FEE}" type="pres">
      <dgm:prSet presAssocID="{7F53CF93-CAFB-4221-9D99-E73C7458F27B}" presName="aNode" presStyleLbl="bgShp" presStyleIdx="1" presStyleCnt="5" custLinFactNeighborX="7480"/>
      <dgm:spPr/>
    </dgm:pt>
    <dgm:pt modelId="{A1971749-CE35-40F0-AEAF-77265665CBE2}" type="pres">
      <dgm:prSet presAssocID="{7F53CF93-CAFB-4221-9D99-E73C7458F27B}" presName="textNode" presStyleLbl="bgShp" presStyleIdx="1" presStyleCnt="5"/>
      <dgm:spPr/>
    </dgm:pt>
    <dgm:pt modelId="{FCED159A-C2B4-49DA-A8ED-307C06930A2A}" type="pres">
      <dgm:prSet presAssocID="{7F53CF93-CAFB-4221-9D99-E73C7458F27B}" presName="compChildNode" presStyleCnt="0"/>
      <dgm:spPr/>
    </dgm:pt>
    <dgm:pt modelId="{3504C57F-0FAB-4AA5-AC7D-5A564DD13353}" type="pres">
      <dgm:prSet presAssocID="{7F53CF93-CAFB-4221-9D99-E73C7458F27B}" presName="theInnerList" presStyleCnt="0"/>
      <dgm:spPr/>
    </dgm:pt>
    <dgm:pt modelId="{97D92314-38A2-47D9-9775-6B002AF6A762}" type="pres">
      <dgm:prSet presAssocID="{ADF5169A-BA0D-4C54-98F0-8DFEE12964A8}" presName="childNode" presStyleLbl="node1" presStyleIdx="7" presStyleCnt="44" custLinFactY="596543" custLinFactNeighborX="9808" custLinFactNeighborY="600000">
        <dgm:presLayoutVars>
          <dgm:bulletEnabled val="1"/>
        </dgm:presLayoutVars>
      </dgm:prSet>
      <dgm:spPr/>
    </dgm:pt>
    <dgm:pt modelId="{21AE07C2-97E1-4B09-A200-0F7263CBA7E1}" type="pres">
      <dgm:prSet presAssocID="{ADF5169A-BA0D-4C54-98F0-8DFEE12964A8}" presName="aSpace2" presStyleCnt="0"/>
      <dgm:spPr/>
    </dgm:pt>
    <dgm:pt modelId="{178ABF63-EC34-400D-9F4A-657410F0C4FC}" type="pres">
      <dgm:prSet presAssocID="{E837E464-0C0D-4BB0-B2AD-D741B8A9DA55}" presName="childNode" presStyleLbl="node1" presStyleIdx="8" presStyleCnt="44" custLinFactY="-100000" custLinFactNeighborX="10276" custLinFactNeighborY="-111160">
        <dgm:presLayoutVars>
          <dgm:bulletEnabled val="1"/>
        </dgm:presLayoutVars>
      </dgm:prSet>
      <dgm:spPr/>
    </dgm:pt>
    <dgm:pt modelId="{EF40EC0E-92DA-4CB5-B793-285D559C00CA}" type="pres">
      <dgm:prSet presAssocID="{E837E464-0C0D-4BB0-B2AD-D741B8A9DA55}" presName="aSpace2" presStyleCnt="0"/>
      <dgm:spPr/>
    </dgm:pt>
    <dgm:pt modelId="{AF2052D2-0958-4E61-95E4-190A7E7E7CD8}" type="pres">
      <dgm:prSet presAssocID="{B0589256-35E8-4AA4-8345-C7B7751ACE90}" presName="childNode" presStyleLbl="node1" presStyleIdx="9" presStyleCnt="44" custLinFactY="-100000" custLinFactNeighborX="10276" custLinFactNeighborY="-111160">
        <dgm:presLayoutVars>
          <dgm:bulletEnabled val="1"/>
        </dgm:presLayoutVars>
      </dgm:prSet>
      <dgm:spPr/>
    </dgm:pt>
    <dgm:pt modelId="{4A553380-4C8E-413C-BDA4-604DC08CF701}" type="pres">
      <dgm:prSet presAssocID="{B0589256-35E8-4AA4-8345-C7B7751ACE90}" presName="aSpace2" presStyleCnt="0"/>
      <dgm:spPr/>
    </dgm:pt>
    <dgm:pt modelId="{BD8D8B3F-2C23-4F3C-9DE6-E6E5ACB397A3}" type="pres">
      <dgm:prSet presAssocID="{02FBCECA-8603-466D-BB81-7568EA91937A}" presName="childNode" presStyleLbl="node1" presStyleIdx="10" presStyleCnt="44" custLinFactY="-100000" custLinFactNeighborX="10276" custLinFactNeighborY="-111160">
        <dgm:presLayoutVars>
          <dgm:bulletEnabled val="1"/>
        </dgm:presLayoutVars>
      </dgm:prSet>
      <dgm:spPr/>
    </dgm:pt>
    <dgm:pt modelId="{9ACE79B8-4DB0-473A-870A-FEBFC35DDA79}" type="pres">
      <dgm:prSet presAssocID="{02FBCECA-8603-466D-BB81-7568EA91937A}" presName="aSpace2" presStyleCnt="0"/>
      <dgm:spPr/>
    </dgm:pt>
    <dgm:pt modelId="{3755655E-A98C-4B5A-82D8-33CE44AAD51E}" type="pres">
      <dgm:prSet presAssocID="{518ACDD4-17B8-457E-A631-373C4DA11E92}" presName="childNode" presStyleLbl="node1" presStyleIdx="11" presStyleCnt="44" custLinFactY="-100000" custLinFactNeighborX="10276" custLinFactNeighborY="-111160">
        <dgm:presLayoutVars>
          <dgm:bulletEnabled val="1"/>
        </dgm:presLayoutVars>
      </dgm:prSet>
      <dgm:spPr/>
    </dgm:pt>
    <dgm:pt modelId="{E2A65161-C9E9-48AB-B852-15233B292928}" type="pres">
      <dgm:prSet presAssocID="{518ACDD4-17B8-457E-A631-373C4DA11E92}" presName="aSpace2" presStyleCnt="0"/>
      <dgm:spPr/>
    </dgm:pt>
    <dgm:pt modelId="{6F48F7AB-5B25-44AC-8740-113319FF9767}" type="pres">
      <dgm:prSet presAssocID="{2ADE8230-B62E-4DDC-A20A-A6D801679B34}" presName="childNode" presStyleLbl="node1" presStyleIdx="12" presStyleCnt="44" custLinFactY="-100000" custLinFactNeighborX="10276" custLinFactNeighborY="-111160">
        <dgm:presLayoutVars>
          <dgm:bulletEnabled val="1"/>
        </dgm:presLayoutVars>
      </dgm:prSet>
      <dgm:spPr/>
    </dgm:pt>
    <dgm:pt modelId="{76D0EEC8-A5FB-43CE-97A0-7D00DD05D98B}" type="pres">
      <dgm:prSet presAssocID="{2ADE8230-B62E-4DDC-A20A-A6D801679B34}" presName="aSpace2" presStyleCnt="0"/>
      <dgm:spPr/>
    </dgm:pt>
    <dgm:pt modelId="{1359382D-F998-4079-8374-9C4858108854}" type="pres">
      <dgm:prSet presAssocID="{EB7DA788-3D26-4592-90CD-59083EC448F4}" presName="childNode" presStyleLbl="node1" presStyleIdx="13" presStyleCnt="44" custLinFactY="-100000" custLinFactNeighborX="10276" custLinFactNeighborY="-111160">
        <dgm:presLayoutVars>
          <dgm:bulletEnabled val="1"/>
        </dgm:presLayoutVars>
      </dgm:prSet>
      <dgm:spPr/>
    </dgm:pt>
    <dgm:pt modelId="{625F56AF-7D84-4096-A35F-9640FEDAF56D}" type="pres">
      <dgm:prSet presAssocID="{EB7DA788-3D26-4592-90CD-59083EC448F4}" presName="aSpace2" presStyleCnt="0"/>
      <dgm:spPr/>
    </dgm:pt>
    <dgm:pt modelId="{56E11501-2BE7-4505-8B3A-F59648A95A32}" type="pres">
      <dgm:prSet presAssocID="{57163353-7218-402E-8432-9E76DC924D88}" presName="childNode" presStyleLbl="node1" presStyleIdx="14" presStyleCnt="44" custLinFactY="-800000" custLinFactNeighborX="10743" custLinFactNeighborY="-831626">
        <dgm:presLayoutVars>
          <dgm:bulletEnabled val="1"/>
        </dgm:presLayoutVars>
      </dgm:prSet>
      <dgm:spPr/>
    </dgm:pt>
    <dgm:pt modelId="{7772B071-AC76-4C3D-B928-2B52BC2955BD}" type="pres">
      <dgm:prSet presAssocID="{57163353-7218-402E-8432-9E76DC924D88}" presName="aSpace2" presStyleCnt="0"/>
      <dgm:spPr/>
    </dgm:pt>
    <dgm:pt modelId="{10C831F1-49D5-44D9-978B-D1C6662E94A8}" type="pres">
      <dgm:prSet presAssocID="{DF92B3A2-8443-4356-8ED6-97C37EFACCB4}" presName="childNode" presStyleLbl="node1" presStyleIdx="15" presStyleCnt="44" custLinFactY="-100000" custLinFactNeighborX="9348" custLinFactNeighborY="-169200">
        <dgm:presLayoutVars>
          <dgm:bulletEnabled val="1"/>
        </dgm:presLayoutVars>
      </dgm:prSet>
      <dgm:spPr/>
    </dgm:pt>
    <dgm:pt modelId="{190A72FF-DA1B-43CA-9225-CEE7974CE0EF}" type="pres">
      <dgm:prSet presAssocID="{7F53CF93-CAFB-4221-9D99-E73C7458F27B}" presName="aSpace" presStyleCnt="0"/>
      <dgm:spPr/>
    </dgm:pt>
    <dgm:pt modelId="{BA8BDAF3-A3F9-49BA-B146-E6104088BEFF}" type="pres">
      <dgm:prSet presAssocID="{2E3A3C15-20EE-4731-AE90-0D522B201639}" presName="compNode" presStyleCnt="0"/>
      <dgm:spPr/>
    </dgm:pt>
    <dgm:pt modelId="{72EECABE-5837-4EC2-B2EB-045DF6FB58C1}" type="pres">
      <dgm:prSet presAssocID="{2E3A3C15-20EE-4731-AE90-0D522B201639}" presName="aNode" presStyleLbl="bgShp" presStyleIdx="2" presStyleCnt="5" custLinFactNeighborX="5610"/>
      <dgm:spPr/>
    </dgm:pt>
    <dgm:pt modelId="{DFFDBDEF-F7BE-4EF8-A826-6FB057948ED3}" type="pres">
      <dgm:prSet presAssocID="{2E3A3C15-20EE-4731-AE90-0D522B201639}" presName="textNode" presStyleLbl="bgShp" presStyleIdx="2" presStyleCnt="5"/>
      <dgm:spPr/>
    </dgm:pt>
    <dgm:pt modelId="{C06E31B3-091D-4635-8FD4-90B6EE978AC0}" type="pres">
      <dgm:prSet presAssocID="{2E3A3C15-20EE-4731-AE90-0D522B201639}" presName="compChildNode" presStyleCnt="0"/>
      <dgm:spPr/>
    </dgm:pt>
    <dgm:pt modelId="{AE495304-B4F2-479D-8BC4-F06D9B6FACEC}" type="pres">
      <dgm:prSet presAssocID="{2E3A3C15-20EE-4731-AE90-0D522B201639}" presName="theInnerList" presStyleCnt="0"/>
      <dgm:spPr/>
    </dgm:pt>
    <dgm:pt modelId="{4CD88408-7059-47B6-B619-C7D87F8B41D9}" type="pres">
      <dgm:prSet presAssocID="{52A4D140-C1F8-4EBE-BFDE-37D768E598EA}" presName="childNode" presStyleLbl="node1" presStyleIdx="16" presStyleCnt="44" custScaleY="161618" custLinFactY="-279971" custLinFactNeighborX="10352" custLinFactNeighborY="-300000">
        <dgm:presLayoutVars>
          <dgm:bulletEnabled val="1"/>
        </dgm:presLayoutVars>
      </dgm:prSet>
      <dgm:spPr/>
    </dgm:pt>
    <dgm:pt modelId="{6180AEAE-37C3-4D8E-B238-B9DC00F7D20F}" type="pres">
      <dgm:prSet presAssocID="{52A4D140-C1F8-4EBE-BFDE-37D768E598EA}" presName="aSpace2" presStyleCnt="0"/>
      <dgm:spPr/>
    </dgm:pt>
    <dgm:pt modelId="{0085A1E6-C32D-4FB7-B68B-D249F38006A0}" type="pres">
      <dgm:prSet presAssocID="{EF60AB36-ECB3-4093-A757-F0C1B48AC572}" presName="childNode" presStyleLbl="node1" presStyleIdx="17" presStyleCnt="44" custScaleY="722612" custLinFactY="-277739" custLinFactNeighborX="10352" custLinFactNeighborY="-300000">
        <dgm:presLayoutVars>
          <dgm:bulletEnabled val="1"/>
        </dgm:presLayoutVars>
      </dgm:prSet>
      <dgm:spPr/>
    </dgm:pt>
    <dgm:pt modelId="{D965AA8C-B9E3-44F1-AFF9-39227812E787}" type="pres">
      <dgm:prSet presAssocID="{EF60AB36-ECB3-4093-A757-F0C1B48AC572}" presName="aSpace2" presStyleCnt="0"/>
      <dgm:spPr/>
    </dgm:pt>
    <dgm:pt modelId="{523D6535-569B-454D-A6EE-17977CE61DE7}" type="pres">
      <dgm:prSet presAssocID="{9DDC9314-08B3-432C-835B-0B0DCFA325CA}" presName="childNode" presStyleLbl="node1" presStyleIdx="18" presStyleCnt="44" custScaleY="578579" custLinFactY="-271154" custLinFactNeighborX="9852" custLinFactNeighborY="-300000">
        <dgm:presLayoutVars>
          <dgm:bulletEnabled val="1"/>
        </dgm:presLayoutVars>
      </dgm:prSet>
      <dgm:spPr/>
    </dgm:pt>
    <dgm:pt modelId="{98DC15E0-5D3F-41D5-93CB-E14E2DAD4447}" type="pres">
      <dgm:prSet presAssocID="{9DDC9314-08B3-432C-835B-0B0DCFA325CA}" presName="aSpace2" presStyleCnt="0"/>
      <dgm:spPr/>
    </dgm:pt>
    <dgm:pt modelId="{08A0C8D8-FDA6-4E5C-809D-69A462153B29}" type="pres">
      <dgm:prSet presAssocID="{3FCE9159-D070-46A9-8955-37CC882D411E}" presName="childNode" presStyleLbl="node1" presStyleIdx="19" presStyleCnt="44" custScaleY="595725" custLinFactY="-271158" custLinFactNeighborX="10449" custLinFactNeighborY="-300000">
        <dgm:presLayoutVars>
          <dgm:bulletEnabled val="1"/>
        </dgm:presLayoutVars>
      </dgm:prSet>
      <dgm:spPr/>
    </dgm:pt>
    <dgm:pt modelId="{EB644D46-4D24-4CDC-BC9E-C16230AFB50A}" type="pres">
      <dgm:prSet presAssocID="{3FCE9159-D070-46A9-8955-37CC882D411E}" presName="aSpace2" presStyleCnt="0"/>
      <dgm:spPr/>
    </dgm:pt>
    <dgm:pt modelId="{B73BE360-6F3A-45ED-9794-411D4E1AE9E6}" type="pres">
      <dgm:prSet presAssocID="{AADD28E9-AC25-44A6-951B-277FEB538F46}" presName="childNode" presStyleLbl="node1" presStyleIdx="20" presStyleCnt="44" custScaleY="210590" custLinFactY="-276435" custLinFactNeighborX="11354" custLinFactNeighborY="-300000">
        <dgm:presLayoutVars>
          <dgm:bulletEnabled val="1"/>
        </dgm:presLayoutVars>
      </dgm:prSet>
      <dgm:spPr/>
    </dgm:pt>
    <dgm:pt modelId="{972401FA-DEC0-4A52-9F2A-8D88DAF1A4F6}" type="pres">
      <dgm:prSet presAssocID="{AADD28E9-AC25-44A6-951B-277FEB538F46}" presName="aSpace2" presStyleCnt="0"/>
      <dgm:spPr/>
    </dgm:pt>
    <dgm:pt modelId="{A1BE51CF-782E-42D7-886C-B3715B5A4962}" type="pres">
      <dgm:prSet presAssocID="{4F1169C1-B79E-4683-B592-10CCCBCD0747}" presName="childNode" presStyleLbl="node1" presStyleIdx="21" presStyleCnt="44" custScaleY="276792" custLinFactY="-260756" custLinFactNeighborX="10352" custLinFactNeighborY="-300000">
        <dgm:presLayoutVars>
          <dgm:bulletEnabled val="1"/>
        </dgm:presLayoutVars>
      </dgm:prSet>
      <dgm:spPr/>
    </dgm:pt>
    <dgm:pt modelId="{DB2672A0-7C33-4F32-A60C-9AB303177A70}" type="pres">
      <dgm:prSet presAssocID="{4F1169C1-B79E-4683-B592-10CCCBCD0747}" presName="aSpace2" presStyleCnt="0"/>
      <dgm:spPr/>
    </dgm:pt>
    <dgm:pt modelId="{AB61879D-0C51-4D32-BB97-887C3A484DA6}" type="pres">
      <dgm:prSet presAssocID="{2724F967-1DCA-4411-BD41-914BD28F5775}" presName="childNode" presStyleLbl="node1" presStyleIdx="22" presStyleCnt="44" custScaleY="245161" custLinFactY="-241307" custLinFactNeighborX="10352" custLinFactNeighborY="-300000">
        <dgm:presLayoutVars>
          <dgm:bulletEnabled val="1"/>
        </dgm:presLayoutVars>
      </dgm:prSet>
      <dgm:spPr/>
    </dgm:pt>
    <dgm:pt modelId="{16E456A9-484C-4CB9-BBB0-AD996C5D5422}" type="pres">
      <dgm:prSet presAssocID="{2724F967-1DCA-4411-BD41-914BD28F5775}" presName="aSpace2" presStyleCnt="0"/>
      <dgm:spPr/>
    </dgm:pt>
    <dgm:pt modelId="{004EC173-0A32-4A8C-8E01-A707F3DBBDCE}" type="pres">
      <dgm:prSet presAssocID="{834C533F-D2CA-4C5A-A854-DD4222DB44A0}" presName="childNode" presStyleLbl="node1" presStyleIdx="23" presStyleCnt="44" custScaleY="749902" custLinFactY="-228786" custLinFactNeighborX="10353" custLinFactNeighborY="-300000">
        <dgm:presLayoutVars>
          <dgm:bulletEnabled val="1"/>
        </dgm:presLayoutVars>
      </dgm:prSet>
      <dgm:spPr/>
    </dgm:pt>
    <dgm:pt modelId="{0FE7F427-EF5D-4C0F-974F-931ECBA2DE8F}" type="pres">
      <dgm:prSet presAssocID="{834C533F-D2CA-4C5A-A854-DD4222DB44A0}" presName="aSpace2" presStyleCnt="0"/>
      <dgm:spPr/>
    </dgm:pt>
    <dgm:pt modelId="{798C5FCE-D68C-4D75-B20B-53EB71FFAE0F}" type="pres">
      <dgm:prSet presAssocID="{3D360706-0AAF-446D-96D0-9CA441B5A104}" presName="childNode" presStyleLbl="node1" presStyleIdx="24" presStyleCnt="44" custScaleY="506813" custLinFactY="-231769" custLinFactNeighborX="9014" custLinFactNeighborY="-300000">
        <dgm:presLayoutVars>
          <dgm:bulletEnabled val="1"/>
        </dgm:presLayoutVars>
      </dgm:prSet>
      <dgm:spPr/>
    </dgm:pt>
    <dgm:pt modelId="{43CD53D5-E6CD-435F-98F1-D79E5D08086C}" type="pres">
      <dgm:prSet presAssocID="{3D360706-0AAF-446D-96D0-9CA441B5A104}" presName="aSpace2" presStyleCnt="0"/>
      <dgm:spPr/>
    </dgm:pt>
    <dgm:pt modelId="{AAC14DCA-81B7-4674-881F-BA577E5F1792}" type="pres">
      <dgm:prSet presAssocID="{CD8DE96C-422B-41B6-B311-34A598F7C693}" presName="childNode" presStyleLbl="node1" presStyleIdx="25" presStyleCnt="44" custScaleX="93250" custScaleY="800040" custLinFactY="-207034" custLinFactNeighborX="10015" custLinFactNeighborY="-300000">
        <dgm:presLayoutVars>
          <dgm:bulletEnabled val="1"/>
        </dgm:presLayoutVars>
      </dgm:prSet>
      <dgm:spPr/>
    </dgm:pt>
    <dgm:pt modelId="{3292CEA9-147E-49EF-BD69-4901FE0DA0D0}" type="pres">
      <dgm:prSet presAssocID="{2E3A3C15-20EE-4731-AE90-0D522B201639}" presName="aSpace" presStyleCnt="0"/>
      <dgm:spPr/>
    </dgm:pt>
    <dgm:pt modelId="{4E75F60F-8229-4FA8-B7FC-764D6FB5ACE4}" type="pres">
      <dgm:prSet presAssocID="{C8C1D1BB-1084-48CB-92B0-CB9F0C4C0179}" presName="compNode" presStyleCnt="0"/>
      <dgm:spPr/>
    </dgm:pt>
    <dgm:pt modelId="{1F8AD369-E691-4ABD-834D-01FBF26A7EEA}" type="pres">
      <dgm:prSet presAssocID="{C8C1D1BB-1084-48CB-92B0-CB9F0C4C0179}" presName="aNode" presStyleLbl="bgShp" presStyleIdx="3" presStyleCnt="5" custLinFactNeighborX="3740"/>
      <dgm:spPr/>
    </dgm:pt>
    <dgm:pt modelId="{F17F30F8-9100-4D08-A763-DEC7DA46ECE7}" type="pres">
      <dgm:prSet presAssocID="{C8C1D1BB-1084-48CB-92B0-CB9F0C4C0179}" presName="textNode" presStyleLbl="bgShp" presStyleIdx="3" presStyleCnt="5"/>
      <dgm:spPr/>
    </dgm:pt>
    <dgm:pt modelId="{D5E2E0A6-CF16-49BD-AEFD-9054564D1083}" type="pres">
      <dgm:prSet presAssocID="{C8C1D1BB-1084-48CB-92B0-CB9F0C4C0179}" presName="compChildNode" presStyleCnt="0"/>
      <dgm:spPr/>
    </dgm:pt>
    <dgm:pt modelId="{86A9D9B8-B31A-4B5E-B6E4-37979AD9C441}" type="pres">
      <dgm:prSet presAssocID="{C8C1D1BB-1084-48CB-92B0-CB9F0C4C0179}" presName="theInnerList" presStyleCnt="0"/>
      <dgm:spPr/>
    </dgm:pt>
    <dgm:pt modelId="{C5EBC218-B064-43E5-84B0-50533363BA38}" type="pres">
      <dgm:prSet presAssocID="{EFFF355B-CDFB-4736-BBFF-23039584DAEE}" presName="childNode" presStyleLbl="node1" presStyleIdx="26" presStyleCnt="44" custLinFactY="-125041" custLinFactNeighborX="5138" custLinFactNeighborY="-200000">
        <dgm:presLayoutVars>
          <dgm:bulletEnabled val="1"/>
        </dgm:presLayoutVars>
      </dgm:prSet>
      <dgm:spPr/>
    </dgm:pt>
    <dgm:pt modelId="{CA9DC6C9-9312-466E-9A7F-10F62AF8D78E}" type="pres">
      <dgm:prSet presAssocID="{EFFF355B-CDFB-4736-BBFF-23039584DAEE}" presName="aSpace2" presStyleCnt="0"/>
      <dgm:spPr/>
    </dgm:pt>
    <dgm:pt modelId="{1FB6D59E-E2C9-48E5-A8FB-29D255888200}" type="pres">
      <dgm:prSet presAssocID="{3F51301C-7954-4705-BD6C-981AA568B3FA}" presName="childNode" presStyleLbl="node1" presStyleIdx="27" presStyleCnt="44" custLinFactY="-125041" custLinFactNeighborX="5138" custLinFactNeighborY="-200000">
        <dgm:presLayoutVars>
          <dgm:bulletEnabled val="1"/>
        </dgm:presLayoutVars>
      </dgm:prSet>
      <dgm:spPr/>
    </dgm:pt>
    <dgm:pt modelId="{20D6538C-82DB-47FF-8DEC-9592E21323B6}" type="pres">
      <dgm:prSet presAssocID="{3F51301C-7954-4705-BD6C-981AA568B3FA}" presName="aSpace2" presStyleCnt="0"/>
      <dgm:spPr/>
    </dgm:pt>
    <dgm:pt modelId="{DDD26D9E-7DBC-41E9-B182-B568D1F1873C}" type="pres">
      <dgm:prSet presAssocID="{0EA036BA-6B3E-4C30-9A07-5708072589AB}" presName="childNode" presStyleLbl="node1" presStyleIdx="28" presStyleCnt="44" custLinFactY="-125041" custLinFactNeighborX="5138" custLinFactNeighborY="-200000">
        <dgm:presLayoutVars>
          <dgm:bulletEnabled val="1"/>
        </dgm:presLayoutVars>
      </dgm:prSet>
      <dgm:spPr/>
    </dgm:pt>
    <dgm:pt modelId="{F5EF21AD-645D-4DB5-A7E2-A57416A9D8B5}" type="pres">
      <dgm:prSet presAssocID="{0EA036BA-6B3E-4C30-9A07-5708072589AB}" presName="aSpace2" presStyleCnt="0"/>
      <dgm:spPr/>
    </dgm:pt>
    <dgm:pt modelId="{2DE82201-719B-4EF7-93D6-129B3587F37F}" type="pres">
      <dgm:prSet presAssocID="{1099EABB-246C-47B5-B542-3283722FD670}" presName="childNode" presStyleLbl="node1" presStyleIdx="29" presStyleCnt="44" custLinFactY="-125041" custLinFactNeighborX="5138" custLinFactNeighborY="-200000">
        <dgm:presLayoutVars>
          <dgm:bulletEnabled val="1"/>
        </dgm:presLayoutVars>
      </dgm:prSet>
      <dgm:spPr/>
    </dgm:pt>
    <dgm:pt modelId="{16E11FA4-C2B0-43A1-917A-FF0B7FE0F023}" type="pres">
      <dgm:prSet presAssocID="{1099EABB-246C-47B5-B542-3283722FD670}" presName="aSpace2" presStyleCnt="0"/>
      <dgm:spPr/>
    </dgm:pt>
    <dgm:pt modelId="{4CF032D5-E54B-4000-B6D6-8D3C6ABB1B56}" type="pres">
      <dgm:prSet presAssocID="{A7F02C56-9141-4FAB-A142-4CAB532127BC}" presName="childNode" presStyleLbl="node1" presStyleIdx="30" presStyleCnt="44" custLinFactY="-125041" custLinFactNeighborX="5138" custLinFactNeighborY="-200000">
        <dgm:presLayoutVars>
          <dgm:bulletEnabled val="1"/>
        </dgm:presLayoutVars>
      </dgm:prSet>
      <dgm:spPr/>
    </dgm:pt>
    <dgm:pt modelId="{C08F4317-35B7-494E-AA20-8CD49274B798}" type="pres">
      <dgm:prSet presAssocID="{A7F02C56-9141-4FAB-A142-4CAB532127BC}" presName="aSpace2" presStyleCnt="0"/>
      <dgm:spPr/>
    </dgm:pt>
    <dgm:pt modelId="{C2BA13F8-8EDB-4103-B19E-47219D7210FF}" type="pres">
      <dgm:prSet presAssocID="{9B47B938-C45A-4CB5-A12B-F00D9A88C0CD}" presName="childNode" presStyleLbl="node1" presStyleIdx="31" presStyleCnt="44" custLinFactY="-125041" custLinFactNeighborX="5138" custLinFactNeighborY="-200000">
        <dgm:presLayoutVars>
          <dgm:bulletEnabled val="1"/>
        </dgm:presLayoutVars>
      </dgm:prSet>
      <dgm:spPr/>
    </dgm:pt>
    <dgm:pt modelId="{2318A63D-51E2-4884-B601-91CCC1B3E86D}" type="pres">
      <dgm:prSet presAssocID="{9B47B938-C45A-4CB5-A12B-F00D9A88C0CD}" presName="aSpace2" presStyleCnt="0"/>
      <dgm:spPr/>
    </dgm:pt>
    <dgm:pt modelId="{4BDFC045-E0B1-4E90-A5F5-289DB6943EFA}" type="pres">
      <dgm:prSet presAssocID="{F8829374-FF0F-4A83-A711-4D537DDE82AF}" presName="childNode" presStyleLbl="node1" presStyleIdx="32" presStyleCnt="44" custLinFactY="-125041" custLinFactNeighborX="5138" custLinFactNeighborY="-200000">
        <dgm:presLayoutVars>
          <dgm:bulletEnabled val="1"/>
        </dgm:presLayoutVars>
      </dgm:prSet>
      <dgm:spPr/>
    </dgm:pt>
    <dgm:pt modelId="{A4207FF1-3621-403B-B4CE-1013ABB2662C}" type="pres">
      <dgm:prSet presAssocID="{F8829374-FF0F-4A83-A711-4D537DDE82AF}" presName="aSpace2" presStyleCnt="0"/>
      <dgm:spPr/>
    </dgm:pt>
    <dgm:pt modelId="{A3761BD4-6352-4AFE-BF9C-035505A6312F}" type="pres">
      <dgm:prSet presAssocID="{1D3E1F33-C3F3-43BF-B1E4-3AD292AD0EBB}" presName="childNode" presStyleLbl="node1" presStyleIdx="33" presStyleCnt="44" custLinFactY="-125041" custLinFactNeighborX="5138" custLinFactNeighborY="-200000">
        <dgm:presLayoutVars>
          <dgm:bulletEnabled val="1"/>
        </dgm:presLayoutVars>
      </dgm:prSet>
      <dgm:spPr/>
    </dgm:pt>
    <dgm:pt modelId="{CE7352FD-84B6-4E6B-A95F-F790EF2FD165}" type="pres">
      <dgm:prSet presAssocID="{1D3E1F33-C3F3-43BF-B1E4-3AD292AD0EBB}" presName="aSpace2" presStyleCnt="0"/>
      <dgm:spPr/>
    </dgm:pt>
    <dgm:pt modelId="{5413C442-DDEE-4779-A300-B2C2F2335F69}" type="pres">
      <dgm:prSet presAssocID="{DBFD756E-A534-458A-ABD9-FC4FC3775224}" presName="childNode" presStyleLbl="node1" presStyleIdx="34" presStyleCnt="44" custLinFactY="-125041" custLinFactNeighborX="5138" custLinFactNeighborY="-200000">
        <dgm:presLayoutVars>
          <dgm:bulletEnabled val="1"/>
        </dgm:presLayoutVars>
      </dgm:prSet>
      <dgm:spPr/>
    </dgm:pt>
    <dgm:pt modelId="{901FD157-B2F4-4D70-B815-A522D98A4765}" type="pres">
      <dgm:prSet presAssocID="{DBFD756E-A534-458A-ABD9-FC4FC3775224}" presName="aSpace2" presStyleCnt="0"/>
      <dgm:spPr/>
    </dgm:pt>
    <dgm:pt modelId="{6B1B4C2C-8FD7-4343-AE2A-6DA3F6ACBA43}" type="pres">
      <dgm:prSet presAssocID="{2D177BF2-E7C0-490E-A7E9-3DAAFF40754E}" presName="childNode" presStyleLbl="node1" presStyleIdx="35" presStyleCnt="44" custLinFactY="-125041" custLinFactNeighborX="5138" custLinFactNeighborY="-200000">
        <dgm:presLayoutVars>
          <dgm:bulletEnabled val="1"/>
        </dgm:presLayoutVars>
      </dgm:prSet>
      <dgm:spPr/>
    </dgm:pt>
    <dgm:pt modelId="{0BF1431A-95C3-403B-AE3A-A89BE995907B}" type="pres">
      <dgm:prSet presAssocID="{C8C1D1BB-1084-48CB-92B0-CB9F0C4C0179}" presName="aSpace" presStyleCnt="0"/>
      <dgm:spPr/>
    </dgm:pt>
    <dgm:pt modelId="{905995FB-48F6-4B23-B8BF-6A2A63908F41}" type="pres">
      <dgm:prSet presAssocID="{3B0EA6A9-35E2-4F8D-89B7-31D0CFF989DE}" presName="compNode" presStyleCnt="0"/>
      <dgm:spPr/>
    </dgm:pt>
    <dgm:pt modelId="{23E9748A-394E-43C1-9CFF-EE5AAD589B8B}" type="pres">
      <dgm:prSet presAssocID="{3B0EA6A9-35E2-4F8D-89B7-31D0CFF989DE}" presName="aNode" presStyleLbl="bgShp" presStyleIdx="4" presStyleCnt="5"/>
      <dgm:spPr/>
    </dgm:pt>
    <dgm:pt modelId="{51205235-9D99-40DA-972F-354C7CA43326}" type="pres">
      <dgm:prSet presAssocID="{3B0EA6A9-35E2-4F8D-89B7-31D0CFF989DE}" presName="textNode" presStyleLbl="bgShp" presStyleIdx="4" presStyleCnt="5"/>
      <dgm:spPr/>
    </dgm:pt>
    <dgm:pt modelId="{405668C9-55A7-4E3F-B9FC-EDA2CC656D3C}" type="pres">
      <dgm:prSet presAssocID="{3B0EA6A9-35E2-4F8D-89B7-31D0CFF989DE}" presName="compChildNode" presStyleCnt="0"/>
      <dgm:spPr/>
    </dgm:pt>
    <dgm:pt modelId="{C760BEF7-49A9-45D9-BEF8-827A6A009142}" type="pres">
      <dgm:prSet presAssocID="{3B0EA6A9-35E2-4F8D-89B7-31D0CFF989DE}" presName="theInnerList" presStyleCnt="0"/>
      <dgm:spPr/>
    </dgm:pt>
    <dgm:pt modelId="{F96CE335-AAC8-45B4-B75F-0B98AFA759E9}" type="pres">
      <dgm:prSet presAssocID="{507F0FAA-978F-4E14-B26A-810DB71880CA}" presName="childNode" presStyleLbl="node1" presStyleIdx="36" presStyleCnt="44" custLinFactY="-100000" custLinFactNeighborX="933" custLinFactNeighborY="-183613">
        <dgm:presLayoutVars>
          <dgm:bulletEnabled val="1"/>
        </dgm:presLayoutVars>
      </dgm:prSet>
      <dgm:spPr/>
    </dgm:pt>
    <dgm:pt modelId="{285B6D66-CA16-47F9-8805-E588CED24A26}" type="pres">
      <dgm:prSet presAssocID="{507F0FAA-978F-4E14-B26A-810DB71880CA}" presName="aSpace2" presStyleCnt="0"/>
      <dgm:spPr/>
    </dgm:pt>
    <dgm:pt modelId="{4CD408C2-87C7-4DC2-A2FC-38E196575F8D}" type="pres">
      <dgm:prSet presAssocID="{03882E7F-D1C6-449A-A457-0B764B78DFB2}" presName="childNode" presStyleLbl="node1" presStyleIdx="37" presStyleCnt="44" custScaleY="231936" custLinFactY="-100000" custLinFactNeighborX="933" custLinFactNeighborY="-183613">
        <dgm:presLayoutVars>
          <dgm:bulletEnabled val="1"/>
        </dgm:presLayoutVars>
      </dgm:prSet>
      <dgm:spPr/>
    </dgm:pt>
    <dgm:pt modelId="{2E70EC74-27B8-4FEA-9654-2533A2A2D08E}" type="pres">
      <dgm:prSet presAssocID="{03882E7F-D1C6-449A-A457-0B764B78DFB2}" presName="aSpace2" presStyleCnt="0"/>
      <dgm:spPr/>
    </dgm:pt>
    <dgm:pt modelId="{9D181815-8A24-4166-A867-92F4EC65B700}" type="pres">
      <dgm:prSet presAssocID="{7C29B15D-8D53-4E04-B20C-6E89E1DE0FE6}" presName="childNode" presStyleLbl="node1" presStyleIdx="38" presStyleCnt="44" custLinFactY="-100000" custLinFactNeighborX="933" custLinFactNeighborY="-183613">
        <dgm:presLayoutVars>
          <dgm:bulletEnabled val="1"/>
        </dgm:presLayoutVars>
      </dgm:prSet>
      <dgm:spPr/>
    </dgm:pt>
    <dgm:pt modelId="{76D4B8C0-641E-49F7-AC0A-11698DD4D58A}" type="pres">
      <dgm:prSet presAssocID="{7C29B15D-8D53-4E04-B20C-6E89E1DE0FE6}" presName="aSpace2" presStyleCnt="0"/>
      <dgm:spPr/>
    </dgm:pt>
    <dgm:pt modelId="{9CF9A8E3-DD68-4B3B-B8CF-FD4B543F0061}" type="pres">
      <dgm:prSet presAssocID="{0E551AD8-E2DF-433E-B800-D53D93D11D51}" presName="childNode" presStyleLbl="node1" presStyleIdx="39" presStyleCnt="44" custLinFactY="-100000" custLinFactNeighborX="933" custLinFactNeighborY="-183613">
        <dgm:presLayoutVars>
          <dgm:bulletEnabled val="1"/>
        </dgm:presLayoutVars>
      </dgm:prSet>
      <dgm:spPr/>
    </dgm:pt>
    <dgm:pt modelId="{003BEF62-14F2-45B1-97C2-AB3621281F31}" type="pres">
      <dgm:prSet presAssocID="{0E551AD8-E2DF-433E-B800-D53D93D11D51}" presName="aSpace2" presStyleCnt="0"/>
      <dgm:spPr/>
    </dgm:pt>
    <dgm:pt modelId="{0DE34F7F-B48C-47A3-B0E8-00AC135A3C89}" type="pres">
      <dgm:prSet presAssocID="{34F92B3D-C83E-4124-B9D0-01BF1A2D4BB3}" presName="childNode" presStyleLbl="node1" presStyleIdx="40" presStyleCnt="44" custLinFactY="-100000" custLinFactNeighborX="933" custLinFactNeighborY="-183613">
        <dgm:presLayoutVars>
          <dgm:bulletEnabled val="1"/>
        </dgm:presLayoutVars>
      </dgm:prSet>
      <dgm:spPr/>
    </dgm:pt>
    <dgm:pt modelId="{832E9172-5B94-46BE-B91E-919CF11B5A52}" type="pres">
      <dgm:prSet presAssocID="{34F92B3D-C83E-4124-B9D0-01BF1A2D4BB3}" presName="aSpace2" presStyleCnt="0"/>
      <dgm:spPr/>
    </dgm:pt>
    <dgm:pt modelId="{192A6F3A-F8B3-41A1-A425-21260BEFA448}" type="pres">
      <dgm:prSet presAssocID="{0E84C7E8-BE1C-4688-B33D-9C2222F074B0}" presName="childNode" presStyleLbl="node1" presStyleIdx="41" presStyleCnt="44" custLinFactY="-100000" custLinFactNeighborX="933" custLinFactNeighborY="-183613">
        <dgm:presLayoutVars>
          <dgm:bulletEnabled val="1"/>
        </dgm:presLayoutVars>
      </dgm:prSet>
      <dgm:spPr/>
    </dgm:pt>
    <dgm:pt modelId="{1CD368AB-D91C-49B2-8211-E50C44F1542B}" type="pres">
      <dgm:prSet presAssocID="{0E84C7E8-BE1C-4688-B33D-9C2222F074B0}" presName="aSpace2" presStyleCnt="0"/>
      <dgm:spPr/>
    </dgm:pt>
    <dgm:pt modelId="{1D3460EA-2E2F-4291-A12C-5A796A5B67D8}" type="pres">
      <dgm:prSet presAssocID="{98CC5905-F6F1-4316-BC7F-32987C153584}" presName="childNode" presStyleLbl="node1" presStyleIdx="42" presStyleCnt="44" custLinFactY="-100000" custLinFactNeighborX="933" custLinFactNeighborY="-183613">
        <dgm:presLayoutVars>
          <dgm:bulletEnabled val="1"/>
        </dgm:presLayoutVars>
      </dgm:prSet>
      <dgm:spPr/>
    </dgm:pt>
    <dgm:pt modelId="{3433C085-CA8B-4956-8F54-700957EA745A}" type="pres">
      <dgm:prSet presAssocID="{98CC5905-F6F1-4316-BC7F-32987C153584}" presName="aSpace2" presStyleCnt="0"/>
      <dgm:spPr/>
    </dgm:pt>
    <dgm:pt modelId="{8C6A65E4-07C2-4E39-8B12-1A7E0A877F52}" type="pres">
      <dgm:prSet presAssocID="{2319EE05-0EE7-4BF2-93F0-82F4A0D496C7}" presName="childNode" presStyleLbl="node1" presStyleIdx="43" presStyleCnt="44" custLinFactY="-100000" custLinFactNeighborX="-191" custLinFactNeighborY="-169515">
        <dgm:presLayoutVars>
          <dgm:bulletEnabled val="1"/>
        </dgm:presLayoutVars>
      </dgm:prSet>
      <dgm:spPr/>
    </dgm:pt>
  </dgm:ptLst>
  <dgm:cxnLst>
    <dgm:cxn modelId="{FCB8E200-4A09-4A93-B84A-57C3AE8166A0}" type="presOf" srcId="{EB7DA788-3D26-4592-90CD-59083EC448F4}" destId="{1359382D-F998-4079-8374-9C4858108854}" srcOrd="0" destOrd="0" presId="urn:microsoft.com/office/officeart/2005/8/layout/lProcess2"/>
    <dgm:cxn modelId="{6BA95C01-1CC3-4B38-AA49-4740FCC8B9C3}" type="presOf" srcId="{98CC5905-F6F1-4316-BC7F-32987C153584}" destId="{1D3460EA-2E2F-4291-A12C-5A796A5B67D8}" srcOrd="0" destOrd="0" presId="urn:microsoft.com/office/officeart/2005/8/layout/lProcess2"/>
    <dgm:cxn modelId="{B18F3D02-E5C8-4BD0-9601-57D13775757F}" srcId="{FFE98443-B276-423D-94E7-FAC6AF307041}" destId="{11279BA0-F433-4F2C-AF8A-2A57F47B27DD}" srcOrd="4" destOrd="0" parTransId="{2B8E2DC4-C9F9-452E-B6F4-50B836BF976F}" sibTransId="{7E62B897-F46C-4EAA-A2D5-78215C302B14}"/>
    <dgm:cxn modelId="{E2017D03-E38C-4747-A0F5-DC2BE1E54877}" type="presOf" srcId="{57163353-7218-402E-8432-9E76DC924D88}" destId="{56E11501-2BE7-4505-8B3A-F59648A95A32}" srcOrd="0" destOrd="0" presId="urn:microsoft.com/office/officeart/2005/8/layout/lProcess2"/>
    <dgm:cxn modelId="{09F1AF0A-1128-4C14-984E-C1EFDCE36323}" type="presOf" srcId="{2724F967-1DCA-4411-BD41-914BD28F5775}" destId="{AB61879D-0C51-4D32-BB97-887C3A484DA6}" srcOrd="0" destOrd="0" presId="urn:microsoft.com/office/officeart/2005/8/layout/lProcess2"/>
    <dgm:cxn modelId="{6F57870B-4128-4C8F-B5F6-4EBB0A479076}" type="presOf" srcId="{EBBEF899-9B36-4656-9231-C342BA5C9723}" destId="{08A0C8D8-FDA6-4E5C-809D-69A462153B29}" srcOrd="0" destOrd="1" presId="urn:microsoft.com/office/officeart/2005/8/layout/lProcess2"/>
    <dgm:cxn modelId="{4AE1D413-2726-4F09-AA98-B2591FD9102D}" type="presOf" srcId="{B0589256-35E8-4AA4-8345-C7B7751ACE90}" destId="{AF2052D2-0958-4E61-95E4-190A7E7E7CD8}" srcOrd="0" destOrd="0" presId="urn:microsoft.com/office/officeart/2005/8/layout/lProcess2"/>
    <dgm:cxn modelId="{3B33E116-E3CF-4AD7-80CB-B639AD594FD2}" srcId="{2E3A3C15-20EE-4731-AE90-0D522B201639}" destId="{52A4D140-C1F8-4EBE-BFDE-37D768E598EA}" srcOrd="0" destOrd="0" parTransId="{F8DB253B-AB76-4843-810B-8FBD39CC9F3F}" sibTransId="{F4E21B3C-24D5-44C3-961F-4DAC725CE9EC}"/>
    <dgm:cxn modelId="{E6616D1B-6A3B-4164-80ED-4241D66399A4}" srcId="{FFE98443-B276-423D-94E7-FAC6AF307041}" destId="{B503813F-1D2F-43F6-9706-F31BEFEBEA7E}" srcOrd="0" destOrd="0" parTransId="{124E547E-9908-40DF-9490-D79B3DEF27F7}" sibTransId="{B8A99C33-9A5A-402F-B1B7-D237520F4B3B}"/>
    <dgm:cxn modelId="{68929B1B-CFC8-49B8-B301-049B6482BC8B}" srcId="{FFE98443-B276-423D-94E7-FAC6AF307041}" destId="{3ACAB6F2-4A9F-470E-9894-B60E2C1050BA}" srcOrd="3" destOrd="0" parTransId="{7DF929D1-C1D2-4DCB-98BE-8E5613FB22E5}" sibTransId="{8B5726A0-5E50-4D70-A85D-144841CC3D11}"/>
    <dgm:cxn modelId="{8672051F-92BD-430A-93EE-DBB1350805F5}" type="presOf" srcId="{A7F02C56-9141-4FAB-A142-4CAB532127BC}" destId="{4CF032D5-E54B-4000-B6D6-8D3C6ABB1B56}" srcOrd="0" destOrd="0" presId="urn:microsoft.com/office/officeart/2005/8/layout/lProcess2"/>
    <dgm:cxn modelId="{526E0420-4502-4244-AAB0-097FFB31E4A2}" type="presOf" srcId="{834C533F-D2CA-4C5A-A854-DD4222DB44A0}" destId="{004EC173-0A32-4A8C-8E01-A707F3DBBDCE}" srcOrd="0" destOrd="0" presId="urn:microsoft.com/office/officeart/2005/8/layout/lProcess2"/>
    <dgm:cxn modelId="{41E40920-3B0E-45EA-A159-CB6BF317EB11}" srcId="{3B0EA6A9-35E2-4F8D-89B7-31D0CFF989DE}" destId="{0E84C7E8-BE1C-4688-B33D-9C2222F074B0}" srcOrd="5" destOrd="0" parTransId="{058B7F90-9366-4386-A002-FC2CED7799B4}" sibTransId="{AA293DCB-D822-4614-88E9-16B980E00313}"/>
    <dgm:cxn modelId="{4CD84024-9B59-4628-A986-611C00A09A53}" srcId="{2E3A3C15-20EE-4731-AE90-0D522B201639}" destId="{EF60AB36-ECB3-4093-A757-F0C1B48AC572}" srcOrd="1" destOrd="0" parTransId="{8DA1D31F-DB22-463F-8FAF-FB860C623472}" sibTransId="{0282E0A2-DE7F-4291-B508-C72D5F794880}"/>
    <dgm:cxn modelId="{36283925-A681-4540-B568-352528190462}" srcId="{7F53CF93-CAFB-4221-9D99-E73C7458F27B}" destId="{EB7DA788-3D26-4592-90CD-59083EC448F4}" srcOrd="6" destOrd="0" parTransId="{F055780E-D57C-4E5B-B72F-BAB7B0D96F73}" sibTransId="{42F8F963-8FC2-4778-B30C-9C51F1647126}"/>
    <dgm:cxn modelId="{24756F25-1761-4147-A778-4CED02C0BEA5}" type="presOf" srcId="{52A4D140-C1F8-4EBE-BFDE-37D768E598EA}" destId="{4CD88408-7059-47B6-B619-C7D87F8B41D9}" srcOrd="0" destOrd="0" presId="urn:microsoft.com/office/officeart/2005/8/layout/lProcess2"/>
    <dgm:cxn modelId="{6A665B27-AA90-4F6E-A575-17DAE4371761}" srcId="{C8C1D1BB-1084-48CB-92B0-CB9F0C4C0179}" destId="{F8829374-FF0F-4A83-A711-4D537DDE82AF}" srcOrd="6" destOrd="0" parTransId="{AF7A8C78-8DF0-4C2E-A6CE-C4B39169304C}" sibTransId="{DBBCF75D-7D04-4BAF-B0D6-1059D47A7A32}"/>
    <dgm:cxn modelId="{4283772E-90D3-4B7D-B54A-17FFF3D7B103}" type="presOf" srcId="{3E2F0571-43F5-4412-9D3F-688F3F1E48A1}" destId="{4CD408C2-87C7-4DC2-A2FC-38E196575F8D}" srcOrd="0" destOrd="3" presId="urn:microsoft.com/office/officeart/2005/8/layout/lProcess2"/>
    <dgm:cxn modelId="{259A9C32-A474-49BF-8129-08A94BE9BF9F}" srcId="{3B0EA6A9-35E2-4F8D-89B7-31D0CFF989DE}" destId="{98CC5905-F6F1-4316-BC7F-32987C153584}" srcOrd="6" destOrd="0" parTransId="{214F391D-EBE1-4CCF-A097-28878EB4AF44}" sibTransId="{4B604126-7BCD-4A06-BE96-BE17EBCC6D2E}"/>
    <dgm:cxn modelId="{0AADE932-FAC8-4DFB-84C7-F76AF183275A}" type="presOf" srcId="{ED7A7B9E-55D0-43A3-9D75-C4B366519E63}" destId="{4CD408C2-87C7-4DC2-A2FC-38E196575F8D}" srcOrd="0" destOrd="2" presId="urn:microsoft.com/office/officeart/2005/8/layout/lProcess2"/>
    <dgm:cxn modelId="{FD02AC33-AC9A-4840-A140-698225FBD9F2}" srcId="{2E3A3C15-20EE-4731-AE90-0D522B201639}" destId="{3D360706-0AAF-446D-96D0-9CA441B5A104}" srcOrd="8" destOrd="0" parTransId="{3EB89AD8-D827-4693-A02F-445664AB1AC2}" sibTransId="{91C5DADE-5E6A-46E7-B7D9-8937E0BEDC4D}"/>
    <dgm:cxn modelId="{BB351436-C22A-4F98-B403-EA10FBAA5551}" type="presOf" srcId="{ADF5169A-BA0D-4C54-98F0-8DFEE12964A8}" destId="{97D92314-38A2-47D9-9775-6B002AF6A762}" srcOrd="0" destOrd="0" presId="urn:microsoft.com/office/officeart/2005/8/layout/lProcess2"/>
    <dgm:cxn modelId="{0042F136-FBEA-4C3B-95F3-94484C6529AC}" type="presOf" srcId="{7F53CF93-CAFB-4221-9D99-E73C7458F27B}" destId="{87538A34-F075-4CB5-8C8B-E0BA667D6FEE}" srcOrd="0" destOrd="0" presId="urn:microsoft.com/office/officeart/2005/8/layout/lProcess2"/>
    <dgm:cxn modelId="{7D855C37-8967-460E-AFE0-0EEB39C6E504}" srcId="{C8C1D1BB-1084-48CB-92B0-CB9F0C4C0179}" destId="{EFFF355B-CDFB-4736-BBFF-23039584DAEE}" srcOrd="0" destOrd="0" parTransId="{AFFCB0CD-D049-41AE-9F21-B7D436F17A1B}" sibTransId="{2ACA7FD9-D793-4F7F-8F44-66B53AC849AD}"/>
    <dgm:cxn modelId="{9DCF9A3E-76B2-4F58-ABE2-D756F10F27E3}" srcId="{3B0EA6A9-35E2-4F8D-89B7-31D0CFF989DE}" destId="{34F92B3D-C83E-4124-B9D0-01BF1A2D4BB3}" srcOrd="4" destOrd="0" parTransId="{FE36B41F-AAC2-480D-B7AB-83AB057ECA3E}" sibTransId="{E9324B27-C314-4826-B35C-46B56D0A83FD}"/>
    <dgm:cxn modelId="{0106095F-F52B-4C78-A3C2-C4B70AB6AFAD}" type="presOf" srcId="{B503813F-1D2F-43F6-9706-F31BEFEBEA7E}" destId="{14F2ED29-FEEF-47F2-9CDD-5F86EEBFF716}" srcOrd="0" destOrd="0" presId="urn:microsoft.com/office/officeart/2005/8/layout/lProcess2"/>
    <dgm:cxn modelId="{A0BDCE60-972D-47AE-B706-75396C29AA25}" srcId="{3B0EA6A9-35E2-4F8D-89B7-31D0CFF989DE}" destId="{2319EE05-0EE7-4BF2-93F0-82F4A0D496C7}" srcOrd="7" destOrd="0" parTransId="{E70EF2D5-2B63-4ECE-9CD0-063CE73E70C1}" sibTransId="{6C63EBD6-73B3-410F-970C-C106729DF022}"/>
    <dgm:cxn modelId="{E0A7F660-7840-4DD8-9B25-715B6918EF1B}" srcId="{3FCE9159-D070-46A9-8955-37CC882D411E}" destId="{EBBEF899-9B36-4656-9231-C342BA5C9723}" srcOrd="0" destOrd="0" parTransId="{5BBC90F9-91D6-4DE6-9AA6-38BFF83A2877}" sibTransId="{66E30CDA-4AFC-45DB-9091-147836156F19}"/>
    <dgm:cxn modelId="{9FC41F41-0324-499D-808C-14C85718CE0B}" srcId="{3B0EA6A9-35E2-4F8D-89B7-31D0CFF989DE}" destId="{7C29B15D-8D53-4E04-B20C-6E89E1DE0FE6}" srcOrd="2" destOrd="0" parTransId="{92E72697-D7B8-489C-B8C9-13463379235F}" sibTransId="{C728ABD9-F837-42E7-BD15-3C82E52AC08A}"/>
    <dgm:cxn modelId="{85CC6441-7285-4C39-98C3-343ABA516E3B}" type="presOf" srcId="{02FBCECA-8603-466D-BB81-7568EA91937A}" destId="{BD8D8B3F-2C23-4F3C-9DE6-E6E5ACB397A3}" srcOrd="0" destOrd="0" presId="urn:microsoft.com/office/officeart/2005/8/layout/lProcess2"/>
    <dgm:cxn modelId="{6B8AFD43-9C65-49FE-A085-31062DEDACDC}" type="presOf" srcId="{FFE98443-B276-423D-94E7-FAC6AF307041}" destId="{B3BD8B0E-1D6C-4A0E-87D5-D6CCFA8C0504}" srcOrd="1" destOrd="0" presId="urn:microsoft.com/office/officeart/2005/8/layout/lProcess2"/>
    <dgm:cxn modelId="{5441C244-D5AD-411F-AA9B-A73E5FB69860}" srcId="{C8C1D1BB-1084-48CB-92B0-CB9F0C4C0179}" destId="{1D3E1F33-C3F3-43BF-B1E4-3AD292AD0EBB}" srcOrd="7" destOrd="0" parTransId="{DD382314-ACE8-4F11-AFB7-A5FA5A793465}" sibTransId="{B88473EB-6F1D-4A59-B1DC-4D7E5416C356}"/>
    <dgm:cxn modelId="{A52DCA46-F4DE-4129-A658-9536620793D3}" srcId="{3B0EA6A9-35E2-4F8D-89B7-31D0CFF989DE}" destId="{0E551AD8-E2DF-433E-B800-D53D93D11D51}" srcOrd="3" destOrd="0" parTransId="{5AB80D5B-38F3-4EDC-A1CE-9E0B50B86432}" sibTransId="{B629B0C2-F4FD-41A6-B285-FCD73C884D73}"/>
    <dgm:cxn modelId="{2FDDDD46-0037-4AA8-83A1-2028DB7A0993}" type="presOf" srcId="{2E3A3C15-20EE-4731-AE90-0D522B201639}" destId="{72EECABE-5837-4EC2-B2EB-045DF6FB58C1}" srcOrd="0" destOrd="0" presId="urn:microsoft.com/office/officeart/2005/8/layout/lProcess2"/>
    <dgm:cxn modelId="{A1970268-B752-4930-975A-4C9968F35A7A}" srcId="{7F53CF93-CAFB-4221-9D99-E73C7458F27B}" destId="{E837E464-0C0D-4BB0-B2AD-D741B8A9DA55}" srcOrd="1" destOrd="0" parTransId="{47DE30FE-DFF1-428A-87ED-AAD634A18091}" sibTransId="{076BA1D5-50A9-4E73-BAA9-E1B5F8B8CF90}"/>
    <dgm:cxn modelId="{A4B81268-8F43-492E-8ADC-25881183D22E}" srcId="{275DE1A9-83E8-47C5-A2C5-759D811F3BF5}" destId="{FFE98443-B276-423D-94E7-FAC6AF307041}" srcOrd="0" destOrd="0" parTransId="{99AA7B90-5CCD-427A-87CC-4E083049F33A}" sibTransId="{03594287-E3E9-445A-B0AC-38560F465EC6}"/>
    <dgm:cxn modelId="{1D63C348-BCB5-40F9-A548-E8C9D6FE6848}" type="presOf" srcId="{E837E464-0C0D-4BB0-B2AD-D741B8A9DA55}" destId="{178ABF63-EC34-400D-9F4A-657410F0C4FC}" srcOrd="0" destOrd="0" presId="urn:microsoft.com/office/officeart/2005/8/layout/lProcess2"/>
    <dgm:cxn modelId="{EB9D104A-89EC-4D0E-8ABF-8C31A1083B79}" srcId="{3B0EA6A9-35E2-4F8D-89B7-31D0CFF989DE}" destId="{03882E7F-D1C6-449A-A457-0B764B78DFB2}" srcOrd="1" destOrd="0" parTransId="{FC60F0E4-34B5-4744-8C3C-BB105DE80587}" sibTransId="{CFCB6C3D-17A4-4103-AD49-1AB0AE29EF34}"/>
    <dgm:cxn modelId="{2EA5EB4A-4BB8-4422-8228-4212AE9B6179}" srcId="{03882E7F-D1C6-449A-A457-0B764B78DFB2}" destId="{DCE148E5-F6A4-4804-AFE1-E5F31CC3F340}" srcOrd="0" destOrd="0" parTransId="{695AB8BC-58EF-4241-B839-D9A36167AFDF}" sibTransId="{4956F899-61A0-40A5-A84D-821FED17A653}"/>
    <dgm:cxn modelId="{2BA7E14C-4436-4B36-908F-735027D83EC4}" type="presOf" srcId="{275DE1A9-83E8-47C5-A2C5-759D811F3BF5}" destId="{41E5501A-56DE-4B47-B1FB-7A5709EE7BE2}" srcOrd="0" destOrd="0" presId="urn:microsoft.com/office/officeart/2005/8/layout/lProcess2"/>
    <dgm:cxn modelId="{D3127A6D-A2EE-4C07-A6BA-323BE494C6C3}" type="presOf" srcId="{5F901196-34AB-4C80-8B3C-4BF40FEB2B8F}" destId="{3A004291-45A7-4F64-84C6-2A6661ACCFDE}" srcOrd="0" destOrd="0" presId="urn:microsoft.com/office/officeart/2005/8/layout/lProcess2"/>
    <dgm:cxn modelId="{0F300C4F-0EE1-4C1C-85D1-8F26C4770BC0}" type="presOf" srcId="{3D360706-0AAF-446D-96D0-9CA441B5A104}" destId="{798C5FCE-D68C-4D75-B20B-53EB71FFAE0F}" srcOrd="0" destOrd="0" presId="urn:microsoft.com/office/officeart/2005/8/layout/lProcess2"/>
    <dgm:cxn modelId="{3F6A756F-A104-46AF-BA65-99DE95E39136}" type="presOf" srcId="{AADD28E9-AC25-44A6-951B-277FEB538F46}" destId="{B73BE360-6F3A-45ED-9794-411D4E1AE9E6}" srcOrd="0" destOrd="0" presId="urn:microsoft.com/office/officeart/2005/8/layout/lProcess2"/>
    <dgm:cxn modelId="{1FFA924F-516A-4AE8-A742-FAFEBB6E422F}" type="presOf" srcId="{DF92B3A2-8443-4356-8ED6-97C37EFACCB4}" destId="{10C831F1-49D5-44D9-978B-D1C6662E94A8}" srcOrd="0" destOrd="0" presId="urn:microsoft.com/office/officeart/2005/8/layout/lProcess2"/>
    <dgm:cxn modelId="{6A527250-C3DB-4AE4-B138-A0CA8ADBAC24}" type="presOf" srcId="{0E551AD8-E2DF-433E-B800-D53D93D11D51}" destId="{9CF9A8E3-DD68-4B3B-B8CF-FD4B543F0061}" srcOrd="0" destOrd="0" presId="urn:microsoft.com/office/officeart/2005/8/layout/lProcess2"/>
    <dgm:cxn modelId="{E608AC50-4E81-430E-A0DC-D540160A3E31}" srcId="{275DE1A9-83E8-47C5-A2C5-759D811F3BF5}" destId="{2E3A3C15-20EE-4731-AE90-0D522B201639}" srcOrd="2" destOrd="0" parTransId="{223E2782-ECB1-413B-9370-849223E1ECBC}" sibTransId="{3201E9CE-A86B-4B6E-AFBC-BE42D7096BD7}"/>
    <dgm:cxn modelId="{A834BB70-32DC-40E6-B3E1-943B4CEC5FD3}" type="presOf" srcId="{1D3E1F33-C3F3-43BF-B1E4-3AD292AD0EBB}" destId="{A3761BD4-6352-4AFE-BF9C-035505A6312F}" srcOrd="0" destOrd="0" presId="urn:microsoft.com/office/officeart/2005/8/layout/lProcess2"/>
    <dgm:cxn modelId="{92FDB152-1DE1-4927-B5FC-DD88C486CE27}" type="presOf" srcId="{0E84C7E8-BE1C-4688-B33D-9C2222F074B0}" destId="{192A6F3A-F8B3-41A1-A425-21260BEFA448}" srcOrd="0" destOrd="0" presId="urn:microsoft.com/office/officeart/2005/8/layout/lProcess2"/>
    <dgm:cxn modelId="{3CE27353-5568-4384-AE38-5F338941577E}" srcId="{7F53CF93-CAFB-4221-9D99-E73C7458F27B}" destId="{02FBCECA-8603-466D-BB81-7568EA91937A}" srcOrd="3" destOrd="0" parTransId="{703359C4-AF36-476B-A6D4-7F1EE90D87A4}" sibTransId="{E1487E7C-609E-4FC1-9F39-65B4C916EED9}"/>
    <dgm:cxn modelId="{DEAC3954-CF7F-46F8-BC08-33122B9C775F}" srcId="{FFE98443-B276-423D-94E7-FAC6AF307041}" destId="{937454FB-A210-4E3B-B942-B67CFA6CE683}" srcOrd="5" destOrd="0" parTransId="{9919D915-55C9-465E-832C-226AF209ED49}" sibTransId="{10F22384-A036-4C75-9A8F-657A2FABB2C1}"/>
    <dgm:cxn modelId="{2C1B9556-1F6C-4A2B-AFE4-31624B9571D2}" srcId="{C8C1D1BB-1084-48CB-92B0-CB9F0C4C0179}" destId="{2D177BF2-E7C0-490E-A7E9-3DAAFF40754E}" srcOrd="9" destOrd="0" parTransId="{B9A0B279-FA4B-4B3F-AD10-DBFF4B910978}" sibTransId="{E30B5830-DB1B-4B6D-9F7C-4B910283E076}"/>
    <dgm:cxn modelId="{095C4357-A634-4799-AFFA-3AF24CE7EA85}" type="presOf" srcId="{3B0EA6A9-35E2-4F8D-89B7-31D0CFF989DE}" destId="{51205235-9D99-40DA-972F-354C7CA43326}" srcOrd="1" destOrd="0" presId="urn:microsoft.com/office/officeart/2005/8/layout/lProcess2"/>
    <dgm:cxn modelId="{E18DC477-8451-4FB1-9EFF-DB8C2814763F}" type="presOf" srcId="{4F1169C1-B79E-4683-B592-10CCCBCD0747}" destId="{A1BE51CF-782E-42D7-886C-B3715B5A4962}" srcOrd="0" destOrd="0" presId="urn:microsoft.com/office/officeart/2005/8/layout/lProcess2"/>
    <dgm:cxn modelId="{A3A6CD57-6520-4A91-9820-FA7018A03C50}" srcId="{C8C1D1BB-1084-48CB-92B0-CB9F0C4C0179}" destId="{DBFD756E-A534-458A-ABD9-FC4FC3775224}" srcOrd="8" destOrd="0" parTransId="{BAAFBD88-4F22-4D63-B403-678F9CCE6B03}" sibTransId="{15678339-7961-4099-9BF3-A6C7D3B0BB6A}"/>
    <dgm:cxn modelId="{885F8F79-7EB9-4E16-B905-B217468532C1}" type="presOf" srcId="{DBFD756E-A534-458A-ABD9-FC4FC3775224}" destId="{5413C442-DDEE-4779-A300-B2C2F2335F69}" srcOrd="0" destOrd="0" presId="urn:microsoft.com/office/officeart/2005/8/layout/lProcess2"/>
    <dgm:cxn modelId="{A130367E-F763-417C-9F0B-A93A5B0284E4}" type="presOf" srcId="{1E17D288-48A5-4F65-A75E-C1C7F8C7E919}" destId="{08A0C8D8-FDA6-4E5C-809D-69A462153B29}" srcOrd="0" destOrd="3" presId="urn:microsoft.com/office/officeart/2005/8/layout/lProcess2"/>
    <dgm:cxn modelId="{AAB1417F-5818-492D-8129-B9D54629D56B}" type="presOf" srcId="{3F51301C-7954-4705-BD6C-981AA568B3FA}" destId="{1FB6D59E-E2C9-48E5-A8FB-29D255888200}" srcOrd="0" destOrd="0" presId="urn:microsoft.com/office/officeart/2005/8/layout/lProcess2"/>
    <dgm:cxn modelId="{89A98981-64A3-4BC1-9B25-857576A6FB46}" type="presOf" srcId="{1099EABB-246C-47B5-B542-3283722FD670}" destId="{2DE82201-719B-4EF7-93D6-129B3587F37F}" srcOrd="0" destOrd="0" presId="urn:microsoft.com/office/officeart/2005/8/layout/lProcess2"/>
    <dgm:cxn modelId="{C9E1FE81-3D48-4724-84EA-47602516CFCF}" type="presOf" srcId="{9B47B938-C45A-4CB5-A12B-F00D9A88C0CD}" destId="{C2BA13F8-8EDB-4103-B19E-47219D7210FF}" srcOrd="0" destOrd="0" presId="urn:microsoft.com/office/officeart/2005/8/layout/lProcess2"/>
    <dgm:cxn modelId="{C7E0C083-E689-4276-AAAF-4E6BC701D850}" srcId="{7F53CF93-CAFB-4221-9D99-E73C7458F27B}" destId="{518ACDD4-17B8-457E-A631-373C4DA11E92}" srcOrd="4" destOrd="0" parTransId="{F6CE3921-583B-41DC-A1A2-EC07EEB84B8E}" sibTransId="{7C8452F4-F9DD-4452-A09F-5AD4C9A0DFBC}"/>
    <dgm:cxn modelId="{8E2DD985-D162-4068-B714-BA10DA7EE821}" srcId="{2E3A3C15-20EE-4731-AE90-0D522B201639}" destId="{2724F967-1DCA-4411-BD41-914BD28F5775}" srcOrd="6" destOrd="0" parTransId="{37D0D34C-D2BB-49D0-90BE-C6DE952EC985}" sibTransId="{35C32B4E-EB8A-4EC0-8387-1FE8CF031AE8}"/>
    <dgm:cxn modelId="{B88A2788-93C7-4D49-9B01-BD667D36C8F8}" srcId="{FFE98443-B276-423D-94E7-FAC6AF307041}" destId="{5F901196-34AB-4C80-8B3C-4BF40FEB2B8F}" srcOrd="1" destOrd="0" parTransId="{04F5482D-9D4F-41DC-9205-6DBF8F9C820D}" sibTransId="{D3819DF2-1267-4488-A2D2-18D4BAB9ECEC}"/>
    <dgm:cxn modelId="{104E5C8A-3E6B-4784-A3EB-68CA07CDC7A5}" srcId="{C8C1D1BB-1084-48CB-92B0-CB9F0C4C0179}" destId="{0EA036BA-6B3E-4C30-9A07-5708072589AB}" srcOrd="2" destOrd="0" parTransId="{832CF40D-EFDB-48B4-88EB-ABF576B92D12}" sibTransId="{E7AE6173-845E-4C54-A91F-09AC5BD5BD23}"/>
    <dgm:cxn modelId="{33B7A18A-CC02-42FB-A61B-24229417A62A}" type="presOf" srcId="{03882E7F-D1C6-449A-A457-0B764B78DFB2}" destId="{4CD408C2-87C7-4DC2-A2FC-38E196575F8D}" srcOrd="0" destOrd="0" presId="urn:microsoft.com/office/officeart/2005/8/layout/lProcess2"/>
    <dgm:cxn modelId="{92E7758D-35FC-4DAA-ADCA-C0665787608F}" srcId="{7F53CF93-CAFB-4221-9D99-E73C7458F27B}" destId="{2ADE8230-B62E-4DDC-A20A-A6D801679B34}" srcOrd="5" destOrd="0" parTransId="{9E376F41-383E-47C4-A7BF-902F1DAB3B9F}" sibTransId="{0C5EA823-B25C-4C10-ACE1-D4610E3CE95F}"/>
    <dgm:cxn modelId="{EA796590-D826-4DCF-8048-2453C4F7CBCF}" srcId="{C8C1D1BB-1084-48CB-92B0-CB9F0C4C0179}" destId="{A7F02C56-9141-4FAB-A142-4CAB532127BC}" srcOrd="4" destOrd="0" parTransId="{045EDE0C-880A-4EF3-A654-FC5F004357DF}" sibTransId="{05A37924-64DC-4677-BDB4-40C7B696FCBD}"/>
    <dgm:cxn modelId="{E6A70492-D4CD-48E5-A85F-C1B3DF969197}" srcId="{7F53CF93-CAFB-4221-9D99-E73C7458F27B}" destId="{B0589256-35E8-4AA4-8345-C7B7751ACE90}" srcOrd="2" destOrd="0" parTransId="{01F3D00B-E0D6-46FC-B007-3320BDA91BB6}" sibTransId="{794A0FEA-2E87-4DF6-B388-B4D77FA1D839}"/>
    <dgm:cxn modelId="{AC0D7394-D9FB-4BF8-A0F5-DB8E1EBEF1B0}" type="presOf" srcId="{34F92B3D-C83E-4124-B9D0-01BF1A2D4BB3}" destId="{0DE34F7F-B48C-47A3-B0E8-00AC135A3C89}" srcOrd="0" destOrd="0" presId="urn:microsoft.com/office/officeart/2005/8/layout/lProcess2"/>
    <dgm:cxn modelId="{1B980C95-56E9-4043-BC3D-A9E2ACE4DE53}" type="presOf" srcId="{E1F64FF0-3F49-48BC-828C-55860EC8B765}" destId="{08A0C8D8-FDA6-4E5C-809D-69A462153B29}" srcOrd="0" destOrd="2" presId="urn:microsoft.com/office/officeart/2005/8/layout/lProcess2"/>
    <dgm:cxn modelId="{60384D99-A22F-44D7-9B5A-16750E6DF278}" type="presOf" srcId="{C85965EC-30F0-49E5-B144-98EBD6229CC2}" destId="{B5609C4E-A7B8-4513-902E-B7B4B740D79D}" srcOrd="0" destOrd="0" presId="urn:microsoft.com/office/officeart/2005/8/layout/lProcess2"/>
    <dgm:cxn modelId="{11A2109A-8BCB-448F-BDAE-D3C49784E8AA}" type="presOf" srcId="{7C29B15D-8D53-4E04-B20C-6E89E1DE0FE6}" destId="{9D181815-8A24-4166-A867-92F4EC65B700}" srcOrd="0" destOrd="0" presId="urn:microsoft.com/office/officeart/2005/8/layout/lProcess2"/>
    <dgm:cxn modelId="{A45B359A-0A62-4DBE-9A81-B9D06F5A5681}" type="presOf" srcId="{EF60AB36-ECB3-4093-A757-F0C1B48AC572}" destId="{0085A1E6-C32D-4FB7-B68B-D249F38006A0}" srcOrd="0" destOrd="0" presId="urn:microsoft.com/office/officeart/2005/8/layout/lProcess2"/>
    <dgm:cxn modelId="{B286BE9B-AA42-44ED-8B2F-B0CDBCC6B8DF}" type="presOf" srcId="{2319EE05-0EE7-4BF2-93F0-82F4A0D496C7}" destId="{8C6A65E4-07C2-4E39-8B12-1A7E0A877F52}" srcOrd="0" destOrd="0" presId="urn:microsoft.com/office/officeart/2005/8/layout/lProcess2"/>
    <dgm:cxn modelId="{956DFF9C-C7BA-4986-86C8-72869051F23B}" type="presOf" srcId="{7F53CF93-CAFB-4221-9D99-E73C7458F27B}" destId="{A1971749-CE35-40F0-AEAF-77265665CBE2}" srcOrd="1" destOrd="0" presId="urn:microsoft.com/office/officeart/2005/8/layout/lProcess2"/>
    <dgm:cxn modelId="{D2D69E9F-B7DA-4EC9-8DB5-1084BA0F4D90}" type="presOf" srcId="{DCE148E5-F6A4-4804-AFE1-E5F31CC3F340}" destId="{4CD408C2-87C7-4DC2-A2FC-38E196575F8D}" srcOrd="0" destOrd="1" presId="urn:microsoft.com/office/officeart/2005/8/layout/lProcess2"/>
    <dgm:cxn modelId="{830EF1A6-2D26-497B-83C3-F698FF3D3771}" type="presOf" srcId="{9DDC9314-08B3-432C-835B-0B0DCFA325CA}" destId="{523D6535-569B-454D-A6EE-17977CE61DE7}" srcOrd="0" destOrd="0" presId="urn:microsoft.com/office/officeart/2005/8/layout/lProcess2"/>
    <dgm:cxn modelId="{CF0436A8-371F-4622-A8D3-1F44BFBF8EDB}" type="presOf" srcId="{937454FB-A210-4E3B-B942-B67CFA6CE683}" destId="{D32DECF5-AD85-4D2F-9973-5E0C1AA38AB0}" srcOrd="0" destOrd="0" presId="urn:microsoft.com/office/officeart/2005/8/layout/lProcess2"/>
    <dgm:cxn modelId="{75BA3BA9-4E93-4B99-B93C-290295ACB5AB}" srcId="{2E3A3C15-20EE-4731-AE90-0D522B201639}" destId="{9DDC9314-08B3-432C-835B-0B0DCFA325CA}" srcOrd="2" destOrd="0" parTransId="{3331A382-B94B-4DE3-918A-B6A4E8037DD3}" sibTransId="{C1F01E9E-DDE2-4735-9506-7F668235CBA5}"/>
    <dgm:cxn modelId="{EB7A73A9-875B-46F1-821A-D684EA9869C7}" srcId="{7F53CF93-CAFB-4221-9D99-E73C7458F27B}" destId="{ADF5169A-BA0D-4C54-98F0-8DFEE12964A8}" srcOrd="0" destOrd="0" parTransId="{405EEDB7-E68A-4CE6-9D7D-B3BC5F74184B}" sibTransId="{15BABB9A-8D22-450F-9ADF-F3A0E40D547A}"/>
    <dgm:cxn modelId="{611988AA-81BB-4E84-8E14-78BC02E1707F}" type="presOf" srcId="{8CD4D3A7-C397-4477-8C4F-792D103DEFB4}" destId="{9F83B7CB-2E19-46B1-AF8F-3DF0B8C6BC94}" srcOrd="0" destOrd="0" presId="urn:microsoft.com/office/officeart/2005/8/layout/lProcess2"/>
    <dgm:cxn modelId="{549F39AB-C8C4-4AAC-8822-0B3CBC45A764}" type="presOf" srcId="{CD8DE96C-422B-41B6-B311-34A598F7C693}" destId="{AAC14DCA-81B7-4674-881F-BA577E5F1792}" srcOrd="0" destOrd="0" presId="urn:microsoft.com/office/officeart/2005/8/layout/lProcess2"/>
    <dgm:cxn modelId="{58516CAB-4322-4087-B264-97896EC27668}" srcId="{2E3A3C15-20EE-4731-AE90-0D522B201639}" destId="{AADD28E9-AC25-44A6-951B-277FEB538F46}" srcOrd="4" destOrd="0" parTransId="{9C757267-5CCE-4406-AAFD-1687156A00AF}" sibTransId="{39C2D6B6-21A1-4055-9B12-5AECE9FE19E4}"/>
    <dgm:cxn modelId="{311EC1AC-C8B8-42EA-9C41-B0510BF4E195}" srcId="{C8C1D1BB-1084-48CB-92B0-CB9F0C4C0179}" destId="{3F51301C-7954-4705-BD6C-981AA568B3FA}" srcOrd="1" destOrd="0" parTransId="{82CF9B44-95CC-4CCE-A918-78CFF2674DDF}" sibTransId="{172F05BC-A721-4461-849A-E936E24C1113}"/>
    <dgm:cxn modelId="{F540B1B0-FD87-451C-8FD7-81150C146B2E}" srcId="{C8C1D1BB-1084-48CB-92B0-CB9F0C4C0179}" destId="{9B47B938-C45A-4CB5-A12B-F00D9A88C0CD}" srcOrd="5" destOrd="0" parTransId="{BCF2F682-220E-40E3-A3A2-9E84AE48FA51}" sibTransId="{0D7EF77A-8091-4EA0-90A6-7B2106DF3F75}"/>
    <dgm:cxn modelId="{DAED10B5-94C7-46F8-AD56-2598D55A677E}" srcId="{7F53CF93-CAFB-4221-9D99-E73C7458F27B}" destId="{57163353-7218-402E-8432-9E76DC924D88}" srcOrd="7" destOrd="0" parTransId="{6958DCF2-1048-4654-90A3-B796B12946AB}" sibTransId="{4FEA7BE5-8CB2-4ECC-B88F-5007028FC5CB}"/>
    <dgm:cxn modelId="{41A61AB6-5B4A-490C-953D-1157EF968B54}" srcId="{FFE98443-B276-423D-94E7-FAC6AF307041}" destId="{8CD4D3A7-C397-4477-8C4F-792D103DEFB4}" srcOrd="2" destOrd="0" parTransId="{93D74878-DC59-4577-9E55-3875429E9E6F}" sibTransId="{B726EAA1-2E61-412C-B345-806006614C5E}"/>
    <dgm:cxn modelId="{41F077B8-55D2-4605-953C-8C350CB6F9CB}" srcId="{03882E7F-D1C6-449A-A457-0B764B78DFB2}" destId="{3E2F0571-43F5-4412-9D3F-688F3F1E48A1}" srcOrd="2" destOrd="0" parTransId="{5633D475-8138-4078-81A4-3B2372DB56FC}" sibTransId="{8F9A444F-320A-4752-B614-D3CCCF5CD29F}"/>
    <dgm:cxn modelId="{F3DE0CBC-3419-4711-9983-A53318FD94E4}" type="presOf" srcId="{518ACDD4-17B8-457E-A631-373C4DA11E92}" destId="{3755655E-A98C-4B5A-82D8-33CE44AAD51E}" srcOrd="0" destOrd="0" presId="urn:microsoft.com/office/officeart/2005/8/layout/lProcess2"/>
    <dgm:cxn modelId="{85A69FBF-1392-4EC7-853B-2890546BBC78}" srcId="{3FCE9159-D070-46A9-8955-37CC882D411E}" destId="{1E17D288-48A5-4F65-A75E-C1C7F8C7E919}" srcOrd="2" destOrd="0" parTransId="{7C59657C-BB10-4232-B88D-2A4B5DAB97BA}" sibTransId="{DCFDCFF7-CB36-43E2-9E7C-7216977AE82E}"/>
    <dgm:cxn modelId="{2FC584C9-2393-4BED-AA12-D83C7524358A}" type="presOf" srcId="{C8C1D1BB-1084-48CB-92B0-CB9F0C4C0179}" destId="{F17F30F8-9100-4D08-A763-DEC7DA46ECE7}" srcOrd="1" destOrd="0" presId="urn:microsoft.com/office/officeart/2005/8/layout/lProcess2"/>
    <dgm:cxn modelId="{F53068CA-6EA2-4955-B972-A6C42C436835}" type="presOf" srcId="{3FCE9159-D070-46A9-8955-37CC882D411E}" destId="{08A0C8D8-FDA6-4E5C-809D-69A462153B29}" srcOrd="0" destOrd="0" presId="urn:microsoft.com/office/officeart/2005/8/layout/lProcess2"/>
    <dgm:cxn modelId="{35EB80CA-A953-40AF-8513-78B64E8F1CA3}" type="presOf" srcId="{2D177BF2-E7C0-490E-A7E9-3DAAFF40754E}" destId="{6B1B4C2C-8FD7-4343-AE2A-6DA3F6ACBA43}" srcOrd="0" destOrd="0" presId="urn:microsoft.com/office/officeart/2005/8/layout/lProcess2"/>
    <dgm:cxn modelId="{F296A2CA-E0A0-432F-B96C-889FE1CF48D5}" srcId="{275DE1A9-83E8-47C5-A2C5-759D811F3BF5}" destId="{3B0EA6A9-35E2-4F8D-89B7-31D0CFF989DE}" srcOrd="4" destOrd="0" parTransId="{9F307151-37B3-4DE4-82F4-355FDC0BA21D}" sibTransId="{16FE649B-2B1F-4FFF-965F-CEE358D09518}"/>
    <dgm:cxn modelId="{62AADDCB-B9AF-4BD0-8320-3A55F082FF9F}" type="presOf" srcId="{507F0FAA-978F-4E14-B26A-810DB71880CA}" destId="{F96CE335-AAC8-45B4-B75F-0B98AFA759E9}" srcOrd="0" destOrd="0" presId="urn:microsoft.com/office/officeart/2005/8/layout/lProcess2"/>
    <dgm:cxn modelId="{6CCCF7CB-541E-42D1-A060-6860436E6FD3}" srcId="{2E3A3C15-20EE-4731-AE90-0D522B201639}" destId="{3FCE9159-D070-46A9-8955-37CC882D411E}" srcOrd="3" destOrd="0" parTransId="{FDC574AC-F4A6-4167-A0D0-97D2213626DB}" sibTransId="{C1698F7D-B07F-4217-B3D5-E9015F2053B5}"/>
    <dgm:cxn modelId="{6EB3F0D1-B9F7-4A03-BDAA-E4F08B2F73C0}" srcId="{3B0EA6A9-35E2-4F8D-89B7-31D0CFF989DE}" destId="{507F0FAA-978F-4E14-B26A-810DB71880CA}" srcOrd="0" destOrd="0" parTransId="{9129FC9A-7D8B-45A5-9D38-340315C3F541}" sibTransId="{16BA7219-3707-46E7-BB95-AC686A3CA712}"/>
    <dgm:cxn modelId="{2DA14AD2-F522-4B64-8D9E-8E8041CB9D91}" srcId="{2E3A3C15-20EE-4731-AE90-0D522B201639}" destId="{CD8DE96C-422B-41B6-B311-34A598F7C693}" srcOrd="9" destOrd="0" parTransId="{552FDA69-CABD-4384-9B63-E561889F7E22}" sibTransId="{A2776425-82AE-4098-BA34-8DA2220BB691}"/>
    <dgm:cxn modelId="{5385A4D2-4F26-41DE-A3DD-228F9DE5575F}" type="presOf" srcId="{2E3A3C15-20EE-4731-AE90-0D522B201639}" destId="{DFFDBDEF-F7BE-4EF8-A826-6FB057948ED3}" srcOrd="1" destOrd="0" presId="urn:microsoft.com/office/officeart/2005/8/layout/lProcess2"/>
    <dgm:cxn modelId="{150BAED4-034E-4640-801F-1618D582EC75}" type="presOf" srcId="{F8829374-FF0F-4A83-A711-4D537DDE82AF}" destId="{4BDFC045-E0B1-4E90-A5F5-289DB6943EFA}" srcOrd="0" destOrd="0" presId="urn:microsoft.com/office/officeart/2005/8/layout/lProcess2"/>
    <dgm:cxn modelId="{A973BCDA-26E3-4745-A982-3801502A3D2F}" srcId="{2E3A3C15-20EE-4731-AE90-0D522B201639}" destId="{834C533F-D2CA-4C5A-A854-DD4222DB44A0}" srcOrd="7" destOrd="0" parTransId="{8275252B-25B2-4945-9FBF-D54F96BC491D}" sibTransId="{2E8F1D25-70F1-4358-A304-775923B4D6DD}"/>
    <dgm:cxn modelId="{90ED4DDC-9A51-4FA1-B5C7-96278AAEF137}" srcId="{03882E7F-D1C6-449A-A457-0B764B78DFB2}" destId="{ED7A7B9E-55D0-43A3-9D75-C4B366519E63}" srcOrd="1" destOrd="0" parTransId="{8AA0795A-913B-42AC-83C5-128BDC5A3F75}" sibTransId="{35FC6E5B-C12E-4FDE-A2B1-6512FDC92D0B}"/>
    <dgm:cxn modelId="{D4E0CAE1-5C36-4D6B-946E-DA659A72DA25}" type="presOf" srcId="{3B0EA6A9-35E2-4F8D-89B7-31D0CFF989DE}" destId="{23E9748A-394E-43C1-9CFF-EE5AAD589B8B}" srcOrd="0" destOrd="0" presId="urn:microsoft.com/office/officeart/2005/8/layout/lProcess2"/>
    <dgm:cxn modelId="{96A11BE3-EC62-4B6C-A48F-D58926711287}" type="presOf" srcId="{EFFF355B-CDFB-4736-BBFF-23039584DAEE}" destId="{C5EBC218-B064-43E5-84B0-50533363BA38}" srcOrd="0" destOrd="0" presId="urn:microsoft.com/office/officeart/2005/8/layout/lProcess2"/>
    <dgm:cxn modelId="{C95527E5-A306-4A31-BEF6-61BC65BB6666}" type="presOf" srcId="{0EA036BA-6B3E-4C30-9A07-5708072589AB}" destId="{DDD26D9E-7DBC-41E9-B182-B568D1F1873C}" srcOrd="0" destOrd="0" presId="urn:microsoft.com/office/officeart/2005/8/layout/lProcess2"/>
    <dgm:cxn modelId="{21A515E7-FD7E-43E1-9DF1-3D5D61B79A75}" srcId="{275DE1A9-83E8-47C5-A2C5-759D811F3BF5}" destId="{C8C1D1BB-1084-48CB-92B0-CB9F0C4C0179}" srcOrd="3" destOrd="0" parTransId="{336FECD8-6C33-4BA6-9C4E-13EE9227AD6C}" sibTransId="{87D684ED-AA78-4381-AB83-5976ECE926F2}"/>
    <dgm:cxn modelId="{27DD97EB-437D-4224-9201-F16BFE2252AC}" type="presOf" srcId="{11279BA0-F433-4F2C-AF8A-2A57F47B27DD}" destId="{AC476FE6-5CFF-45F1-8F45-8C33551DDC9C}" srcOrd="0" destOrd="0" presId="urn:microsoft.com/office/officeart/2005/8/layout/lProcess2"/>
    <dgm:cxn modelId="{B54926ED-0A3E-4712-BE60-F6D5EC48A86E}" type="presOf" srcId="{3ACAB6F2-4A9F-470E-9894-B60E2C1050BA}" destId="{E6F530CF-2793-4651-9DF2-49BABE5F8A87}" srcOrd="0" destOrd="0" presId="urn:microsoft.com/office/officeart/2005/8/layout/lProcess2"/>
    <dgm:cxn modelId="{14FC2FED-832B-4837-AE0D-056718C75332}" srcId="{2E3A3C15-20EE-4731-AE90-0D522B201639}" destId="{4F1169C1-B79E-4683-B592-10CCCBCD0747}" srcOrd="5" destOrd="0" parTransId="{874A1F7E-DAB4-4279-8763-F878CDF6A0E5}" sibTransId="{AF87CEFA-DA21-4EEB-88C9-CF9585A927AC}"/>
    <dgm:cxn modelId="{3BE4AEED-A535-4655-B397-8CE262E25997}" srcId="{3FCE9159-D070-46A9-8955-37CC882D411E}" destId="{E1F64FF0-3F49-48BC-828C-55860EC8B765}" srcOrd="1" destOrd="0" parTransId="{D325737C-A952-407B-82DC-7F498823D5AA}" sibTransId="{B605B2B9-60A7-4CFF-BC86-9DA6915FD28D}"/>
    <dgm:cxn modelId="{FF34AFF1-DBC7-4733-BB95-AE964B58E58B}" type="presOf" srcId="{2ADE8230-B62E-4DDC-A20A-A6D801679B34}" destId="{6F48F7AB-5B25-44AC-8740-113319FF9767}" srcOrd="0" destOrd="0" presId="urn:microsoft.com/office/officeart/2005/8/layout/lProcess2"/>
    <dgm:cxn modelId="{A8872AF2-D786-4AE5-9E51-E59BB00DFED0}" srcId="{7F53CF93-CAFB-4221-9D99-E73C7458F27B}" destId="{DF92B3A2-8443-4356-8ED6-97C37EFACCB4}" srcOrd="8" destOrd="0" parTransId="{7E27951B-2993-4982-8B45-921B2A0F029B}" sibTransId="{70334D84-73E9-4ECC-BD36-5ED0FF721143}"/>
    <dgm:cxn modelId="{5A854BF2-D857-41DC-8359-6A721AB34D17}" srcId="{C8C1D1BB-1084-48CB-92B0-CB9F0C4C0179}" destId="{1099EABB-246C-47B5-B542-3283722FD670}" srcOrd="3" destOrd="0" parTransId="{C554D227-9020-4176-846D-8B7BA4124A7C}" sibTransId="{E7E6EF21-98B7-44CA-9712-3180CE2BA2A5}"/>
    <dgm:cxn modelId="{6598DFF4-222C-4825-9E7F-456FB20BA92E}" type="presOf" srcId="{C8C1D1BB-1084-48CB-92B0-CB9F0C4C0179}" destId="{1F8AD369-E691-4ABD-834D-01FBF26A7EEA}" srcOrd="0" destOrd="0" presId="urn:microsoft.com/office/officeart/2005/8/layout/lProcess2"/>
    <dgm:cxn modelId="{77FAD2F7-5000-468D-A409-61E68F4E483C}" srcId="{FFE98443-B276-423D-94E7-FAC6AF307041}" destId="{C85965EC-30F0-49E5-B144-98EBD6229CC2}" srcOrd="6" destOrd="0" parTransId="{58F0CE55-7E8F-4EB9-B533-628BDD9A5B4A}" sibTransId="{BC10923F-BADB-4492-8AA5-1F41C60797E3}"/>
    <dgm:cxn modelId="{278921FA-618D-46F1-A95C-F71A03D0A845}" srcId="{275DE1A9-83E8-47C5-A2C5-759D811F3BF5}" destId="{7F53CF93-CAFB-4221-9D99-E73C7458F27B}" srcOrd="1" destOrd="0" parTransId="{4A67F844-B760-453F-AD14-F53CD5C8BF90}" sibTransId="{01CAFC97-1604-4897-B6F2-E1875713EEFB}"/>
    <dgm:cxn modelId="{DE4A94FF-EC55-4A82-A4C8-B10097AF98B9}" type="presOf" srcId="{FFE98443-B276-423D-94E7-FAC6AF307041}" destId="{E4A837D2-DAD2-47F5-A64E-B2057A4A6A3A}" srcOrd="0" destOrd="0" presId="urn:microsoft.com/office/officeart/2005/8/layout/lProcess2"/>
    <dgm:cxn modelId="{AB45EFBA-9C7F-4C0E-87A6-85ED1704054E}" type="presParOf" srcId="{41E5501A-56DE-4B47-B1FB-7A5709EE7BE2}" destId="{FFDA6F56-A0C0-41AA-8607-BEB258D6A9F7}" srcOrd="0" destOrd="0" presId="urn:microsoft.com/office/officeart/2005/8/layout/lProcess2"/>
    <dgm:cxn modelId="{B124FCAC-2775-4189-BAA4-63A2806834CC}" type="presParOf" srcId="{FFDA6F56-A0C0-41AA-8607-BEB258D6A9F7}" destId="{E4A837D2-DAD2-47F5-A64E-B2057A4A6A3A}" srcOrd="0" destOrd="0" presId="urn:microsoft.com/office/officeart/2005/8/layout/lProcess2"/>
    <dgm:cxn modelId="{8C732397-1E93-4793-A3ED-61D4F64B0CF7}" type="presParOf" srcId="{FFDA6F56-A0C0-41AA-8607-BEB258D6A9F7}" destId="{B3BD8B0E-1D6C-4A0E-87D5-D6CCFA8C0504}" srcOrd="1" destOrd="0" presId="urn:microsoft.com/office/officeart/2005/8/layout/lProcess2"/>
    <dgm:cxn modelId="{37EFA74E-5DCC-4AE1-B6EB-F0D92C035120}" type="presParOf" srcId="{FFDA6F56-A0C0-41AA-8607-BEB258D6A9F7}" destId="{751BCC9E-4D21-411A-A4C3-5C053962F4C4}" srcOrd="2" destOrd="0" presId="urn:microsoft.com/office/officeart/2005/8/layout/lProcess2"/>
    <dgm:cxn modelId="{D48366BA-3A2E-4520-A079-A4FDAEE3DB5E}" type="presParOf" srcId="{751BCC9E-4D21-411A-A4C3-5C053962F4C4}" destId="{03E5D6CB-1908-4805-9BDB-86DBCA548492}" srcOrd="0" destOrd="0" presId="urn:microsoft.com/office/officeart/2005/8/layout/lProcess2"/>
    <dgm:cxn modelId="{4D890F3F-8A22-4933-AF9D-A3B81C8A964F}" type="presParOf" srcId="{03E5D6CB-1908-4805-9BDB-86DBCA548492}" destId="{14F2ED29-FEEF-47F2-9CDD-5F86EEBFF716}" srcOrd="0" destOrd="0" presId="urn:microsoft.com/office/officeart/2005/8/layout/lProcess2"/>
    <dgm:cxn modelId="{243F2ECB-5588-4131-A44C-EBE37B66915B}" type="presParOf" srcId="{03E5D6CB-1908-4805-9BDB-86DBCA548492}" destId="{16208312-BF74-4A15-A89F-5E613C7E9EC3}" srcOrd="1" destOrd="0" presId="urn:microsoft.com/office/officeart/2005/8/layout/lProcess2"/>
    <dgm:cxn modelId="{42451ABE-2BC2-49C8-AC83-59479D820ACD}" type="presParOf" srcId="{03E5D6CB-1908-4805-9BDB-86DBCA548492}" destId="{3A004291-45A7-4F64-84C6-2A6661ACCFDE}" srcOrd="2" destOrd="0" presId="urn:microsoft.com/office/officeart/2005/8/layout/lProcess2"/>
    <dgm:cxn modelId="{7DED3998-37BD-4556-92EA-4B8A5BF3D5C0}" type="presParOf" srcId="{03E5D6CB-1908-4805-9BDB-86DBCA548492}" destId="{7B2A50B4-FDE7-4462-BE47-BDB5A306800A}" srcOrd="3" destOrd="0" presId="urn:microsoft.com/office/officeart/2005/8/layout/lProcess2"/>
    <dgm:cxn modelId="{D8A9D90D-0FE9-4A83-9BC7-C898B62D46CE}" type="presParOf" srcId="{03E5D6CB-1908-4805-9BDB-86DBCA548492}" destId="{9F83B7CB-2E19-46B1-AF8F-3DF0B8C6BC94}" srcOrd="4" destOrd="0" presId="urn:microsoft.com/office/officeart/2005/8/layout/lProcess2"/>
    <dgm:cxn modelId="{61CABED0-65CD-498C-BACC-7792D37BA97B}" type="presParOf" srcId="{03E5D6CB-1908-4805-9BDB-86DBCA548492}" destId="{8A3D4607-3AF5-4157-BD32-A86C67519800}" srcOrd="5" destOrd="0" presId="urn:microsoft.com/office/officeart/2005/8/layout/lProcess2"/>
    <dgm:cxn modelId="{19A1CFCA-711D-4195-8F42-377E26A16D48}" type="presParOf" srcId="{03E5D6CB-1908-4805-9BDB-86DBCA548492}" destId="{E6F530CF-2793-4651-9DF2-49BABE5F8A87}" srcOrd="6" destOrd="0" presId="urn:microsoft.com/office/officeart/2005/8/layout/lProcess2"/>
    <dgm:cxn modelId="{DDC62613-A46B-4BC0-9321-63889A59BCE8}" type="presParOf" srcId="{03E5D6CB-1908-4805-9BDB-86DBCA548492}" destId="{776F957B-3CE6-446E-A8E1-2B46915F8A14}" srcOrd="7" destOrd="0" presId="urn:microsoft.com/office/officeart/2005/8/layout/lProcess2"/>
    <dgm:cxn modelId="{F6BAC27C-B428-4A08-A439-5E1AE2B9B64A}" type="presParOf" srcId="{03E5D6CB-1908-4805-9BDB-86DBCA548492}" destId="{AC476FE6-5CFF-45F1-8F45-8C33551DDC9C}" srcOrd="8" destOrd="0" presId="urn:microsoft.com/office/officeart/2005/8/layout/lProcess2"/>
    <dgm:cxn modelId="{46A7372C-D617-4740-AD89-5A2642433D40}" type="presParOf" srcId="{03E5D6CB-1908-4805-9BDB-86DBCA548492}" destId="{925D6FC3-FD83-4418-A3AC-4D87021C8029}" srcOrd="9" destOrd="0" presId="urn:microsoft.com/office/officeart/2005/8/layout/lProcess2"/>
    <dgm:cxn modelId="{5E0CBE2E-5EDA-4350-845E-A3BBBD8716E1}" type="presParOf" srcId="{03E5D6CB-1908-4805-9BDB-86DBCA548492}" destId="{D32DECF5-AD85-4D2F-9973-5E0C1AA38AB0}" srcOrd="10" destOrd="0" presId="urn:microsoft.com/office/officeart/2005/8/layout/lProcess2"/>
    <dgm:cxn modelId="{FF0A73DD-2525-444D-9841-2C78F89319FB}" type="presParOf" srcId="{03E5D6CB-1908-4805-9BDB-86DBCA548492}" destId="{2D88700B-DBCA-427B-84B9-89111BE27B73}" srcOrd="11" destOrd="0" presId="urn:microsoft.com/office/officeart/2005/8/layout/lProcess2"/>
    <dgm:cxn modelId="{288CE04C-F02D-40BE-8D72-E7D542EB720A}" type="presParOf" srcId="{03E5D6CB-1908-4805-9BDB-86DBCA548492}" destId="{B5609C4E-A7B8-4513-902E-B7B4B740D79D}" srcOrd="12" destOrd="0" presId="urn:microsoft.com/office/officeart/2005/8/layout/lProcess2"/>
    <dgm:cxn modelId="{5E6CC06D-0E5C-4CFB-846D-7B61A24C842D}" type="presParOf" srcId="{41E5501A-56DE-4B47-B1FB-7A5709EE7BE2}" destId="{6A68F7A5-5331-4B1A-8355-9A177CF12BA4}" srcOrd="1" destOrd="0" presId="urn:microsoft.com/office/officeart/2005/8/layout/lProcess2"/>
    <dgm:cxn modelId="{08E3069F-1378-48C1-AF95-E5FC1B50A0AF}" type="presParOf" srcId="{41E5501A-56DE-4B47-B1FB-7A5709EE7BE2}" destId="{49FBFF62-52BB-49E5-8399-8753BE520C3F}" srcOrd="2" destOrd="0" presId="urn:microsoft.com/office/officeart/2005/8/layout/lProcess2"/>
    <dgm:cxn modelId="{AFE2EF52-6116-44FA-B336-719679D2EC63}" type="presParOf" srcId="{49FBFF62-52BB-49E5-8399-8753BE520C3F}" destId="{87538A34-F075-4CB5-8C8B-E0BA667D6FEE}" srcOrd="0" destOrd="0" presId="urn:microsoft.com/office/officeart/2005/8/layout/lProcess2"/>
    <dgm:cxn modelId="{65883F2C-090B-4613-843B-04884765B5A5}" type="presParOf" srcId="{49FBFF62-52BB-49E5-8399-8753BE520C3F}" destId="{A1971749-CE35-40F0-AEAF-77265665CBE2}" srcOrd="1" destOrd="0" presId="urn:microsoft.com/office/officeart/2005/8/layout/lProcess2"/>
    <dgm:cxn modelId="{F3BAD548-39CE-473A-9D42-5251A66587EF}" type="presParOf" srcId="{49FBFF62-52BB-49E5-8399-8753BE520C3F}" destId="{FCED159A-C2B4-49DA-A8ED-307C06930A2A}" srcOrd="2" destOrd="0" presId="urn:microsoft.com/office/officeart/2005/8/layout/lProcess2"/>
    <dgm:cxn modelId="{0301A2A4-A95A-478D-B253-5BBE121162D5}" type="presParOf" srcId="{FCED159A-C2B4-49DA-A8ED-307C06930A2A}" destId="{3504C57F-0FAB-4AA5-AC7D-5A564DD13353}" srcOrd="0" destOrd="0" presId="urn:microsoft.com/office/officeart/2005/8/layout/lProcess2"/>
    <dgm:cxn modelId="{B11E8247-2B6C-4F63-BA13-52C9ABCA2517}" type="presParOf" srcId="{3504C57F-0FAB-4AA5-AC7D-5A564DD13353}" destId="{97D92314-38A2-47D9-9775-6B002AF6A762}" srcOrd="0" destOrd="0" presId="urn:microsoft.com/office/officeart/2005/8/layout/lProcess2"/>
    <dgm:cxn modelId="{F3DDDCED-69E7-4433-8CED-C802EE9C9850}" type="presParOf" srcId="{3504C57F-0FAB-4AA5-AC7D-5A564DD13353}" destId="{21AE07C2-97E1-4B09-A200-0F7263CBA7E1}" srcOrd="1" destOrd="0" presId="urn:microsoft.com/office/officeart/2005/8/layout/lProcess2"/>
    <dgm:cxn modelId="{E1DA3350-FEE0-41B9-8046-95155B98D420}" type="presParOf" srcId="{3504C57F-0FAB-4AA5-AC7D-5A564DD13353}" destId="{178ABF63-EC34-400D-9F4A-657410F0C4FC}" srcOrd="2" destOrd="0" presId="urn:microsoft.com/office/officeart/2005/8/layout/lProcess2"/>
    <dgm:cxn modelId="{31FB40A1-E09D-4EA6-A359-6288BE0B374E}" type="presParOf" srcId="{3504C57F-0FAB-4AA5-AC7D-5A564DD13353}" destId="{EF40EC0E-92DA-4CB5-B793-285D559C00CA}" srcOrd="3" destOrd="0" presId="urn:microsoft.com/office/officeart/2005/8/layout/lProcess2"/>
    <dgm:cxn modelId="{F792FD56-25DA-4155-BD02-F0788F2324BA}" type="presParOf" srcId="{3504C57F-0FAB-4AA5-AC7D-5A564DD13353}" destId="{AF2052D2-0958-4E61-95E4-190A7E7E7CD8}" srcOrd="4" destOrd="0" presId="urn:microsoft.com/office/officeart/2005/8/layout/lProcess2"/>
    <dgm:cxn modelId="{4C82F5EA-F5AD-4A9E-AE86-9BF2671E78F3}" type="presParOf" srcId="{3504C57F-0FAB-4AA5-AC7D-5A564DD13353}" destId="{4A553380-4C8E-413C-BDA4-604DC08CF701}" srcOrd="5" destOrd="0" presId="urn:microsoft.com/office/officeart/2005/8/layout/lProcess2"/>
    <dgm:cxn modelId="{584996F1-9BA6-4769-A47B-27497A053426}" type="presParOf" srcId="{3504C57F-0FAB-4AA5-AC7D-5A564DD13353}" destId="{BD8D8B3F-2C23-4F3C-9DE6-E6E5ACB397A3}" srcOrd="6" destOrd="0" presId="urn:microsoft.com/office/officeart/2005/8/layout/lProcess2"/>
    <dgm:cxn modelId="{B94CB0B7-9F3B-48EE-8D06-2B5B0039C7BC}" type="presParOf" srcId="{3504C57F-0FAB-4AA5-AC7D-5A564DD13353}" destId="{9ACE79B8-4DB0-473A-870A-FEBFC35DDA79}" srcOrd="7" destOrd="0" presId="urn:microsoft.com/office/officeart/2005/8/layout/lProcess2"/>
    <dgm:cxn modelId="{AD58F234-FE5F-4478-8AD7-488340C50C3C}" type="presParOf" srcId="{3504C57F-0FAB-4AA5-AC7D-5A564DD13353}" destId="{3755655E-A98C-4B5A-82D8-33CE44AAD51E}" srcOrd="8" destOrd="0" presId="urn:microsoft.com/office/officeart/2005/8/layout/lProcess2"/>
    <dgm:cxn modelId="{3F642288-7576-4A29-A7BB-9191F73019AC}" type="presParOf" srcId="{3504C57F-0FAB-4AA5-AC7D-5A564DD13353}" destId="{E2A65161-C9E9-48AB-B852-15233B292928}" srcOrd="9" destOrd="0" presId="urn:microsoft.com/office/officeart/2005/8/layout/lProcess2"/>
    <dgm:cxn modelId="{157F2698-68CD-4B64-B10D-60D1ED255990}" type="presParOf" srcId="{3504C57F-0FAB-4AA5-AC7D-5A564DD13353}" destId="{6F48F7AB-5B25-44AC-8740-113319FF9767}" srcOrd="10" destOrd="0" presId="urn:microsoft.com/office/officeart/2005/8/layout/lProcess2"/>
    <dgm:cxn modelId="{EFC770AD-88C9-4F0C-958C-431C4470092E}" type="presParOf" srcId="{3504C57F-0FAB-4AA5-AC7D-5A564DD13353}" destId="{76D0EEC8-A5FB-43CE-97A0-7D00DD05D98B}" srcOrd="11" destOrd="0" presId="urn:microsoft.com/office/officeart/2005/8/layout/lProcess2"/>
    <dgm:cxn modelId="{00E136C1-BE57-4B2C-86FF-E042FC102000}" type="presParOf" srcId="{3504C57F-0FAB-4AA5-AC7D-5A564DD13353}" destId="{1359382D-F998-4079-8374-9C4858108854}" srcOrd="12" destOrd="0" presId="urn:microsoft.com/office/officeart/2005/8/layout/lProcess2"/>
    <dgm:cxn modelId="{BDDA085F-5065-4DFE-A2E4-8952BC51E8E0}" type="presParOf" srcId="{3504C57F-0FAB-4AA5-AC7D-5A564DD13353}" destId="{625F56AF-7D84-4096-A35F-9640FEDAF56D}" srcOrd="13" destOrd="0" presId="urn:microsoft.com/office/officeart/2005/8/layout/lProcess2"/>
    <dgm:cxn modelId="{0939622A-1CE7-4486-825E-48FBEE494299}" type="presParOf" srcId="{3504C57F-0FAB-4AA5-AC7D-5A564DD13353}" destId="{56E11501-2BE7-4505-8B3A-F59648A95A32}" srcOrd="14" destOrd="0" presId="urn:microsoft.com/office/officeart/2005/8/layout/lProcess2"/>
    <dgm:cxn modelId="{F5D12CD0-5646-4C4B-9DDF-2885F9296DB8}" type="presParOf" srcId="{3504C57F-0FAB-4AA5-AC7D-5A564DD13353}" destId="{7772B071-AC76-4C3D-B928-2B52BC2955BD}" srcOrd="15" destOrd="0" presId="urn:microsoft.com/office/officeart/2005/8/layout/lProcess2"/>
    <dgm:cxn modelId="{D3A52FED-B949-429C-9A82-40030D5AD57F}" type="presParOf" srcId="{3504C57F-0FAB-4AA5-AC7D-5A564DD13353}" destId="{10C831F1-49D5-44D9-978B-D1C6662E94A8}" srcOrd="16" destOrd="0" presId="urn:microsoft.com/office/officeart/2005/8/layout/lProcess2"/>
    <dgm:cxn modelId="{7D2EE885-B094-4129-A61D-39B24E8C9F41}" type="presParOf" srcId="{41E5501A-56DE-4B47-B1FB-7A5709EE7BE2}" destId="{190A72FF-DA1B-43CA-9225-CEE7974CE0EF}" srcOrd="3" destOrd="0" presId="urn:microsoft.com/office/officeart/2005/8/layout/lProcess2"/>
    <dgm:cxn modelId="{8D52C5E6-1834-4287-AC5E-F7227F911A4D}" type="presParOf" srcId="{41E5501A-56DE-4B47-B1FB-7A5709EE7BE2}" destId="{BA8BDAF3-A3F9-49BA-B146-E6104088BEFF}" srcOrd="4" destOrd="0" presId="urn:microsoft.com/office/officeart/2005/8/layout/lProcess2"/>
    <dgm:cxn modelId="{8E602D0E-FDC6-45E0-8EF5-F33C31DAD34D}" type="presParOf" srcId="{BA8BDAF3-A3F9-49BA-B146-E6104088BEFF}" destId="{72EECABE-5837-4EC2-B2EB-045DF6FB58C1}" srcOrd="0" destOrd="0" presId="urn:microsoft.com/office/officeart/2005/8/layout/lProcess2"/>
    <dgm:cxn modelId="{BDC44652-8A47-4A3F-B69B-77817E88004F}" type="presParOf" srcId="{BA8BDAF3-A3F9-49BA-B146-E6104088BEFF}" destId="{DFFDBDEF-F7BE-4EF8-A826-6FB057948ED3}" srcOrd="1" destOrd="0" presId="urn:microsoft.com/office/officeart/2005/8/layout/lProcess2"/>
    <dgm:cxn modelId="{582A5DFF-98DC-4BB6-ABDF-0FC73B276079}" type="presParOf" srcId="{BA8BDAF3-A3F9-49BA-B146-E6104088BEFF}" destId="{C06E31B3-091D-4635-8FD4-90B6EE978AC0}" srcOrd="2" destOrd="0" presId="urn:microsoft.com/office/officeart/2005/8/layout/lProcess2"/>
    <dgm:cxn modelId="{FAF8B33A-A624-468F-9AF7-7F50E19D1354}" type="presParOf" srcId="{C06E31B3-091D-4635-8FD4-90B6EE978AC0}" destId="{AE495304-B4F2-479D-8BC4-F06D9B6FACEC}" srcOrd="0" destOrd="0" presId="urn:microsoft.com/office/officeart/2005/8/layout/lProcess2"/>
    <dgm:cxn modelId="{F6D79F94-145C-49B1-822F-E52B57B8195E}" type="presParOf" srcId="{AE495304-B4F2-479D-8BC4-F06D9B6FACEC}" destId="{4CD88408-7059-47B6-B619-C7D87F8B41D9}" srcOrd="0" destOrd="0" presId="urn:microsoft.com/office/officeart/2005/8/layout/lProcess2"/>
    <dgm:cxn modelId="{256C7DCA-2985-4EBB-A8C7-0B07B7445FAF}" type="presParOf" srcId="{AE495304-B4F2-479D-8BC4-F06D9B6FACEC}" destId="{6180AEAE-37C3-4D8E-B238-B9DC00F7D20F}" srcOrd="1" destOrd="0" presId="urn:microsoft.com/office/officeart/2005/8/layout/lProcess2"/>
    <dgm:cxn modelId="{3AF6F9F3-DF0D-46E6-8F4C-078C88950481}" type="presParOf" srcId="{AE495304-B4F2-479D-8BC4-F06D9B6FACEC}" destId="{0085A1E6-C32D-4FB7-B68B-D249F38006A0}" srcOrd="2" destOrd="0" presId="urn:microsoft.com/office/officeart/2005/8/layout/lProcess2"/>
    <dgm:cxn modelId="{6D5788BC-576E-434D-AF21-B2B93C6CAC84}" type="presParOf" srcId="{AE495304-B4F2-479D-8BC4-F06D9B6FACEC}" destId="{D965AA8C-B9E3-44F1-AFF9-39227812E787}" srcOrd="3" destOrd="0" presId="urn:microsoft.com/office/officeart/2005/8/layout/lProcess2"/>
    <dgm:cxn modelId="{73C7818F-3FF2-46E0-9D27-178F77C5D902}" type="presParOf" srcId="{AE495304-B4F2-479D-8BC4-F06D9B6FACEC}" destId="{523D6535-569B-454D-A6EE-17977CE61DE7}" srcOrd="4" destOrd="0" presId="urn:microsoft.com/office/officeart/2005/8/layout/lProcess2"/>
    <dgm:cxn modelId="{BF48FB96-2FA9-4051-827C-360161E55594}" type="presParOf" srcId="{AE495304-B4F2-479D-8BC4-F06D9B6FACEC}" destId="{98DC15E0-5D3F-41D5-93CB-E14E2DAD4447}" srcOrd="5" destOrd="0" presId="urn:microsoft.com/office/officeart/2005/8/layout/lProcess2"/>
    <dgm:cxn modelId="{EC60FA34-50AD-4C6C-9585-A6714718E165}" type="presParOf" srcId="{AE495304-B4F2-479D-8BC4-F06D9B6FACEC}" destId="{08A0C8D8-FDA6-4E5C-809D-69A462153B29}" srcOrd="6" destOrd="0" presId="urn:microsoft.com/office/officeart/2005/8/layout/lProcess2"/>
    <dgm:cxn modelId="{343F509B-C65A-4CFE-82A9-A751F2EB3D4B}" type="presParOf" srcId="{AE495304-B4F2-479D-8BC4-F06D9B6FACEC}" destId="{EB644D46-4D24-4CDC-BC9E-C16230AFB50A}" srcOrd="7" destOrd="0" presId="urn:microsoft.com/office/officeart/2005/8/layout/lProcess2"/>
    <dgm:cxn modelId="{6E9C3892-F45D-47BE-80DC-0405730E5F22}" type="presParOf" srcId="{AE495304-B4F2-479D-8BC4-F06D9B6FACEC}" destId="{B73BE360-6F3A-45ED-9794-411D4E1AE9E6}" srcOrd="8" destOrd="0" presId="urn:microsoft.com/office/officeart/2005/8/layout/lProcess2"/>
    <dgm:cxn modelId="{64C59EBC-AE8F-4C9E-B40E-EDE20EACC4B4}" type="presParOf" srcId="{AE495304-B4F2-479D-8BC4-F06D9B6FACEC}" destId="{972401FA-DEC0-4A52-9F2A-8D88DAF1A4F6}" srcOrd="9" destOrd="0" presId="urn:microsoft.com/office/officeart/2005/8/layout/lProcess2"/>
    <dgm:cxn modelId="{2E1A131B-C6D8-4C95-9C34-BEE47058D441}" type="presParOf" srcId="{AE495304-B4F2-479D-8BC4-F06D9B6FACEC}" destId="{A1BE51CF-782E-42D7-886C-B3715B5A4962}" srcOrd="10" destOrd="0" presId="urn:microsoft.com/office/officeart/2005/8/layout/lProcess2"/>
    <dgm:cxn modelId="{E0888033-CD5D-47AA-8F0D-873445AF2AAD}" type="presParOf" srcId="{AE495304-B4F2-479D-8BC4-F06D9B6FACEC}" destId="{DB2672A0-7C33-4F32-A60C-9AB303177A70}" srcOrd="11" destOrd="0" presId="urn:microsoft.com/office/officeart/2005/8/layout/lProcess2"/>
    <dgm:cxn modelId="{DFC340AD-49DB-4BCF-8F4D-AB8FB2CE242E}" type="presParOf" srcId="{AE495304-B4F2-479D-8BC4-F06D9B6FACEC}" destId="{AB61879D-0C51-4D32-BB97-887C3A484DA6}" srcOrd="12" destOrd="0" presId="urn:microsoft.com/office/officeart/2005/8/layout/lProcess2"/>
    <dgm:cxn modelId="{DD5127AB-0836-498E-BC25-17BE0A521311}" type="presParOf" srcId="{AE495304-B4F2-479D-8BC4-F06D9B6FACEC}" destId="{16E456A9-484C-4CB9-BBB0-AD996C5D5422}" srcOrd="13" destOrd="0" presId="urn:microsoft.com/office/officeart/2005/8/layout/lProcess2"/>
    <dgm:cxn modelId="{55C3B3F3-7A01-453E-9094-E613E1DE0FDE}" type="presParOf" srcId="{AE495304-B4F2-479D-8BC4-F06D9B6FACEC}" destId="{004EC173-0A32-4A8C-8E01-A707F3DBBDCE}" srcOrd="14" destOrd="0" presId="urn:microsoft.com/office/officeart/2005/8/layout/lProcess2"/>
    <dgm:cxn modelId="{0EDA2AEE-4C6E-4287-8D4D-CE7D319F27D2}" type="presParOf" srcId="{AE495304-B4F2-479D-8BC4-F06D9B6FACEC}" destId="{0FE7F427-EF5D-4C0F-974F-931ECBA2DE8F}" srcOrd="15" destOrd="0" presId="urn:microsoft.com/office/officeart/2005/8/layout/lProcess2"/>
    <dgm:cxn modelId="{5B8389BA-0B6A-4C77-A276-E4D2E58618A6}" type="presParOf" srcId="{AE495304-B4F2-479D-8BC4-F06D9B6FACEC}" destId="{798C5FCE-D68C-4D75-B20B-53EB71FFAE0F}" srcOrd="16" destOrd="0" presId="urn:microsoft.com/office/officeart/2005/8/layout/lProcess2"/>
    <dgm:cxn modelId="{93890CAB-0BB5-4D32-B2E2-E4951743FD3D}" type="presParOf" srcId="{AE495304-B4F2-479D-8BC4-F06D9B6FACEC}" destId="{43CD53D5-E6CD-435F-98F1-D79E5D08086C}" srcOrd="17" destOrd="0" presId="urn:microsoft.com/office/officeart/2005/8/layout/lProcess2"/>
    <dgm:cxn modelId="{E13C5E5F-1AEE-4286-8255-B52CF56E23B7}" type="presParOf" srcId="{AE495304-B4F2-479D-8BC4-F06D9B6FACEC}" destId="{AAC14DCA-81B7-4674-881F-BA577E5F1792}" srcOrd="18" destOrd="0" presId="urn:microsoft.com/office/officeart/2005/8/layout/lProcess2"/>
    <dgm:cxn modelId="{A23246B5-BA38-47F9-A323-765C7E18BBA3}" type="presParOf" srcId="{41E5501A-56DE-4B47-B1FB-7A5709EE7BE2}" destId="{3292CEA9-147E-49EF-BD69-4901FE0DA0D0}" srcOrd="5" destOrd="0" presId="urn:microsoft.com/office/officeart/2005/8/layout/lProcess2"/>
    <dgm:cxn modelId="{946F5877-ED10-483C-9972-003492C46FB5}" type="presParOf" srcId="{41E5501A-56DE-4B47-B1FB-7A5709EE7BE2}" destId="{4E75F60F-8229-4FA8-B7FC-764D6FB5ACE4}" srcOrd="6" destOrd="0" presId="urn:microsoft.com/office/officeart/2005/8/layout/lProcess2"/>
    <dgm:cxn modelId="{8BFC5CC4-044D-429D-B0A2-5D0422134393}" type="presParOf" srcId="{4E75F60F-8229-4FA8-B7FC-764D6FB5ACE4}" destId="{1F8AD369-E691-4ABD-834D-01FBF26A7EEA}" srcOrd="0" destOrd="0" presId="urn:microsoft.com/office/officeart/2005/8/layout/lProcess2"/>
    <dgm:cxn modelId="{D47FEFBD-453B-4076-8531-263D4502907A}" type="presParOf" srcId="{4E75F60F-8229-4FA8-B7FC-764D6FB5ACE4}" destId="{F17F30F8-9100-4D08-A763-DEC7DA46ECE7}" srcOrd="1" destOrd="0" presId="urn:microsoft.com/office/officeart/2005/8/layout/lProcess2"/>
    <dgm:cxn modelId="{1D5A5B0C-58FD-437A-9BD6-DA8D494FF721}" type="presParOf" srcId="{4E75F60F-8229-4FA8-B7FC-764D6FB5ACE4}" destId="{D5E2E0A6-CF16-49BD-AEFD-9054564D1083}" srcOrd="2" destOrd="0" presId="urn:microsoft.com/office/officeart/2005/8/layout/lProcess2"/>
    <dgm:cxn modelId="{90863020-C461-474A-ABDC-6A4324ED31D0}" type="presParOf" srcId="{D5E2E0A6-CF16-49BD-AEFD-9054564D1083}" destId="{86A9D9B8-B31A-4B5E-B6E4-37979AD9C441}" srcOrd="0" destOrd="0" presId="urn:microsoft.com/office/officeart/2005/8/layout/lProcess2"/>
    <dgm:cxn modelId="{EA4D1D78-66E1-4C84-B4E3-D39A08DA926B}" type="presParOf" srcId="{86A9D9B8-B31A-4B5E-B6E4-37979AD9C441}" destId="{C5EBC218-B064-43E5-84B0-50533363BA38}" srcOrd="0" destOrd="0" presId="urn:microsoft.com/office/officeart/2005/8/layout/lProcess2"/>
    <dgm:cxn modelId="{A51898FA-D9AE-4E8C-AAC9-0E0CA49F2158}" type="presParOf" srcId="{86A9D9B8-B31A-4B5E-B6E4-37979AD9C441}" destId="{CA9DC6C9-9312-466E-9A7F-10F62AF8D78E}" srcOrd="1" destOrd="0" presId="urn:microsoft.com/office/officeart/2005/8/layout/lProcess2"/>
    <dgm:cxn modelId="{1EB1C234-E841-4A7F-8666-7B59ED1F2E9E}" type="presParOf" srcId="{86A9D9B8-B31A-4B5E-B6E4-37979AD9C441}" destId="{1FB6D59E-E2C9-48E5-A8FB-29D255888200}" srcOrd="2" destOrd="0" presId="urn:microsoft.com/office/officeart/2005/8/layout/lProcess2"/>
    <dgm:cxn modelId="{9207B293-5061-4755-B0DB-4140EA9DC0D6}" type="presParOf" srcId="{86A9D9B8-B31A-4B5E-B6E4-37979AD9C441}" destId="{20D6538C-82DB-47FF-8DEC-9592E21323B6}" srcOrd="3" destOrd="0" presId="urn:microsoft.com/office/officeart/2005/8/layout/lProcess2"/>
    <dgm:cxn modelId="{D0EF0B1F-5FA0-4CE8-8592-9ACB9EC82E68}" type="presParOf" srcId="{86A9D9B8-B31A-4B5E-B6E4-37979AD9C441}" destId="{DDD26D9E-7DBC-41E9-B182-B568D1F1873C}" srcOrd="4" destOrd="0" presId="urn:microsoft.com/office/officeart/2005/8/layout/lProcess2"/>
    <dgm:cxn modelId="{C81F50E0-B4B6-43B0-9526-BD4A71DAE108}" type="presParOf" srcId="{86A9D9B8-B31A-4B5E-B6E4-37979AD9C441}" destId="{F5EF21AD-645D-4DB5-A7E2-A57416A9D8B5}" srcOrd="5" destOrd="0" presId="urn:microsoft.com/office/officeart/2005/8/layout/lProcess2"/>
    <dgm:cxn modelId="{4C32CA49-491A-4C53-A62C-B854CC7C6914}" type="presParOf" srcId="{86A9D9B8-B31A-4B5E-B6E4-37979AD9C441}" destId="{2DE82201-719B-4EF7-93D6-129B3587F37F}" srcOrd="6" destOrd="0" presId="urn:microsoft.com/office/officeart/2005/8/layout/lProcess2"/>
    <dgm:cxn modelId="{BCB0B4C7-1229-44BD-8093-2E6C18A0F0CC}" type="presParOf" srcId="{86A9D9B8-B31A-4B5E-B6E4-37979AD9C441}" destId="{16E11FA4-C2B0-43A1-917A-FF0B7FE0F023}" srcOrd="7" destOrd="0" presId="urn:microsoft.com/office/officeart/2005/8/layout/lProcess2"/>
    <dgm:cxn modelId="{A4C3F6FE-C292-480B-8584-7CB5C2E3CC5E}" type="presParOf" srcId="{86A9D9B8-B31A-4B5E-B6E4-37979AD9C441}" destId="{4CF032D5-E54B-4000-B6D6-8D3C6ABB1B56}" srcOrd="8" destOrd="0" presId="urn:microsoft.com/office/officeart/2005/8/layout/lProcess2"/>
    <dgm:cxn modelId="{540C43FA-35F3-4204-A0E8-FA0B96DCEADB}" type="presParOf" srcId="{86A9D9B8-B31A-4B5E-B6E4-37979AD9C441}" destId="{C08F4317-35B7-494E-AA20-8CD49274B798}" srcOrd="9" destOrd="0" presId="urn:microsoft.com/office/officeart/2005/8/layout/lProcess2"/>
    <dgm:cxn modelId="{4EA8B513-F2E7-4880-8259-BA2A9713BF87}" type="presParOf" srcId="{86A9D9B8-B31A-4B5E-B6E4-37979AD9C441}" destId="{C2BA13F8-8EDB-4103-B19E-47219D7210FF}" srcOrd="10" destOrd="0" presId="urn:microsoft.com/office/officeart/2005/8/layout/lProcess2"/>
    <dgm:cxn modelId="{CBADBB3D-BC0D-482E-9D19-3697A4046661}" type="presParOf" srcId="{86A9D9B8-B31A-4B5E-B6E4-37979AD9C441}" destId="{2318A63D-51E2-4884-B601-91CCC1B3E86D}" srcOrd="11" destOrd="0" presId="urn:microsoft.com/office/officeart/2005/8/layout/lProcess2"/>
    <dgm:cxn modelId="{92D7552B-C436-40E5-A8E9-173D3F50BF55}" type="presParOf" srcId="{86A9D9B8-B31A-4B5E-B6E4-37979AD9C441}" destId="{4BDFC045-E0B1-4E90-A5F5-289DB6943EFA}" srcOrd="12" destOrd="0" presId="urn:microsoft.com/office/officeart/2005/8/layout/lProcess2"/>
    <dgm:cxn modelId="{D069B461-9FDD-4E8A-ABF5-E17055D98B68}" type="presParOf" srcId="{86A9D9B8-B31A-4B5E-B6E4-37979AD9C441}" destId="{A4207FF1-3621-403B-B4CE-1013ABB2662C}" srcOrd="13" destOrd="0" presId="urn:microsoft.com/office/officeart/2005/8/layout/lProcess2"/>
    <dgm:cxn modelId="{CCF53E3B-0CB2-4C43-9F50-1A34FD30B792}" type="presParOf" srcId="{86A9D9B8-B31A-4B5E-B6E4-37979AD9C441}" destId="{A3761BD4-6352-4AFE-BF9C-035505A6312F}" srcOrd="14" destOrd="0" presId="urn:microsoft.com/office/officeart/2005/8/layout/lProcess2"/>
    <dgm:cxn modelId="{E4BEBA79-1616-4CDA-B879-6CC529DF7810}" type="presParOf" srcId="{86A9D9B8-B31A-4B5E-B6E4-37979AD9C441}" destId="{CE7352FD-84B6-4E6B-A95F-F790EF2FD165}" srcOrd="15" destOrd="0" presId="urn:microsoft.com/office/officeart/2005/8/layout/lProcess2"/>
    <dgm:cxn modelId="{A0AAB844-4C8C-4C9B-9BD2-636CE998F0DD}" type="presParOf" srcId="{86A9D9B8-B31A-4B5E-B6E4-37979AD9C441}" destId="{5413C442-DDEE-4779-A300-B2C2F2335F69}" srcOrd="16" destOrd="0" presId="urn:microsoft.com/office/officeart/2005/8/layout/lProcess2"/>
    <dgm:cxn modelId="{22783DA0-DA45-462B-87CE-AE502A34C037}" type="presParOf" srcId="{86A9D9B8-B31A-4B5E-B6E4-37979AD9C441}" destId="{901FD157-B2F4-4D70-B815-A522D98A4765}" srcOrd="17" destOrd="0" presId="urn:microsoft.com/office/officeart/2005/8/layout/lProcess2"/>
    <dgm:cxn modelId="{697188B2-E8E9-4DF3-8E0E-AF8DD51334CA}" type="presParOf" srcId="{86A9D9B8-B31A-4B5E-B6E4-37979AD9C441}" destId="{6B1B4C2C-8FD7-4343-AE2A-6DA3F6ACBA43}" srcOrd="18" destOrd="0" presId="urn:microsoft.com/office/officeart/2005/8/layout/lProcess2"/>
    <dgm:cxn modelId="{F00BC4A7-A22F-4A71-BA28-2747479D2197}" type="presParOf" srcId="{41E5501A-56DE-4B47-B1FB-7A5709EE7BE2}" destId="{0BF1431A-95C3-403B-AE3A-A89BE995907B}" srcOrd="7" destOrd="0" presId="urn:microsoft.com/office/officeart/2005/8/layout/lProcess2"/>
    <dgm:cxn modelId="{D2BB2E90-90E4-4A29-96D3-8033D066DAE7}" type="presParOf" srcId="{41E5501A-56DE-4B47-B1FB-7A5709EE7BE2}" destId="{905995FB-48F6-4B23-B8BF-6A2A63908F41}" srcOrd="8" destOrd="0" presId="urn:microsoft.com/office/officeart/2005/8/layout/lProcess2"/>
    <dgm:cxn modelId="{63CE8671-D01F-4E97-945F-C22CABDD6BAE}" type="presParOf" srcId="{905995FB-48F6-4B23-B8BF-6A2A63908F41}" destId="{23E9748A-394E-43C1-9CFF-EE5AAD589B8B}" srcOrd="0" destOrd="0" presId="urn:microsoft.com/office/officeart/2005/8/layout/lProcess2"/>
    <dgm:cxn modelId="{D832F713-5F36-4A12-B562-56024BE8D2D6}" type="presParOf" srcId="{905995FB-48F6-4B23-B8BF-6A2A63908F41}" destId="{51205235-9D99-40DA-972F-354C7CA43326}" srcOrd="1" destOrd="0" presId="urn:microsoft.com/office/officeart/2005/8/layout/lProcess2"/>
    <dgm:cxn modelId="{A8CCD7B7-E71D-4E96-83E6-B322DAD8E9A4}" type="presParOf" srcId="{905995FB-48F6-4B23-B8BF-6A2A63908F41}" destId="{405668C9-55A7-4E3F-B9FC-EDA2CC656D3C}" srcOrd="2" destOrd="0" presId="urn:microsoft.com/office/officeart/2005/8/layout/lProcess2"/>
    <dgm:cxn modelId="{1EE08B76-5042-48DA-B0D5-5425E8BD5009}" type="presParOf" srcId="{405668C9-55A7-4E3F-B9FC-EDA2CC656D3C}" destId="{C760BEF7-49A9-45D9-BEF8-827A6A009142}" srcOrd="0" destOrd="0" presId="urn:microsoft.com/office/officeart/2005/8/layout/lProcess2"/>
    <dgm:cxn modelId="{B2249DAB-823E-43F3-8AF6-3A7555206CA8}" type="presParOf" srcId="{C760BEF7-49A9-45D9-BEF8-827A6A009142}" destId="{F96CE335-AAC8-45B4-B75F-0B98AFA759E9}" srcOrd="0" destOrd="0" presId="urn:microsoft.com/office/officeart/2005/8/layout/lProcess2"/>
    <dgm:cxn modelId="{ADBB020C-AFD8-4A1B-BEB9-D1E93E8F358E}" type="presParOf" srcId="{C760BEF7-49A9-45D9-BEF8-827A6A009142}" destId="{285B6D66-CA16-47F9-8805-E588CED24A26}" srcOrd="1" destOrd="0" presId="urn:microsoft.com/office/officeart/2005/8/layout/lProcess2"/>
    <dgm:cxn modelId="{67F004CC-1B1F-43D0-825E-718044EA3E4E}" type="presParOf" srcId="{C760BEF7-49A9-45D9-BEF8-827A6A009142}" destId="{4CD408C2-87C7-4DC2-A2FC-38E196575F8D}" srcOrd="2" destOrd="0" presId="urn:microsoft.com/office/officeart/2005/8/layout/lProcess2"/>
    <dgm:cxn modelId="{DD01C1AE-BC4F-4EEE-B1CD-7BC238FCD4C9}" type="presParOf" srcId="{C760BEF7-49A9-45D9-BEF8-827A6A009142}" destId="{2E70EC74-27B8-4FEA-9654-2533A2A2D08E}" srcOrd="3" destOrd="0" presId="urn:microsoft.com/office/officeart/2005/8/layout/lProcess2"/>
    <dgm:cxn modelId="{BB1746ED-503F-45DD-BF83-CC3AA3D48CEF}" type="presParOf" srcId="{C760BEF7-49A9-45D9-BEF8-827A6A009142}" destId="{9D181815-8A24-4166-A867-92F4EC65B700}" srcOrd="4" destOrd="0" presId="urn:microsoft.com/office/officeart/2005/8/layout/lProcess2"/>
    <dgm:cxn modelId="{A3F5D31B-31F6-4DEE-985F-2EB422647450}" type="presParOf" srcId="{C760BEF7-49A9-45D9-BEF8-827A6A009142}" destId="{76D4B8C0-641E-49F7-AC0A-11698DD4D58A}" srcOrd="5" destOrd="0" presId="urn:microsoft.com/office/officeart/2005/8/layout/lProcess2"/>
    <dgm:cxn modelId="{EFC96A43-CD99-4C32-A5D2-C564102C220A}" type="presParOf" srcId="{C760BEF7-49A9-45D9-BEF8-827A6A009142}" destId="{9CF9A8E3-DD68-4B3B-B8CF-FD4B543F0061}" srcOrd="6" destOrd="0" presId="urn:microsoft.com/office/officeart/2005/8/layout/lProcess2"/>
    <dgm:cxn modelId="{B334C86D-20D8-4971-B038-9364080FA9FF}" type="presParOf" srcId="{C760BEF7-49A9-45D9-BEF8-827A6A009142}" destId="{003BEF62-14F2-45B1-97C2-AB3621281F31}" srcOrd="7" destOrd="0" presId="urn:microsoft.com/office/officeart/2005/8/layout/lProcess2"/>
    <dgm:cxn modelId="{7BC9DB21-B849-4E22-9AE7-66BB1357A8A7}" type="presParOf" srcId="{C760BEF7-49A9-45D9-BEF8-827A6A009142}" destId="{0DE34F7F-B48C-47A3-B0E8-00AC135A3C89}" srcOrd="8" destOrd="0" presId="urn:microsoft.com/office/officeart/2005/8/layout/lProcess2"/>
    <dgm:cxn modelId="{D366118F-ADE3-46DB-B43A-73319D4386FF}" type="presParOf" srcId="{C760BEF7-49A9-45D9-BEF8-827A6A009142}" destId="{832E9172-5B94-46BE-B91E-919CF11B5A52}" srcOrd="9" destOrd="0" presId="urn:microsoft.com/office/officeart/2005/8/layout/lProcess2"/>
    <dgm:cxn modelId="{1AD5209E-785C-4C33-A1FD-9672B3537D20}" type="presParOf" srcId="{C760BEF7-49A9-45D9-BEF8-827A6A009142}" destId="{192A6F3A-F8B3-41A1-A425-21260BEFA448}" srcOrd="10" destOrd="0" presId="urn:microsoft.com/office/officeart/2005/8/layout/lProcess2"/>
    <dgm:cxn modelId="{74128FAF-9DE4-4B1B-BA88-598FAF51547E}" type="presParOf" srcId="{C760BEF7-49A9-45D9-BEF8-827A6A009142}" destId="{1CD368AB-D91C-49B2-8211-E50C44F1542B}" srcOrd="11" destOrd="0" presId="urn:microsoft.com/office/officeart/2005/8/layout/lProcess2"/>
    <dgm:cxn modelId="{B2889D96-DA0C-445F-9BFE-CBC360319F84}" type="presParOf" srcId="{C760BEF7-49A9-45D9-BEF8-827A6A009142}" destId="{1D3460EA-2E2F-4291-A12C-5A796A5B67D8}" srcOrd="12" destOrd="0" presId="urn:microsoft.com/office/officeart/2005/8/layout/lProcess2"/>
    <dgm:cxn modelId="{E7D79497-7A66-4CE0-8D82-D96B393BD4EB}" type="presParOf" srcId="{C760BEF7-49A9-45D9-BEF8-827A6A009142}" destId="{3433C085-CA8B-4956-8F54-700957EA745A}" srcOrd="13" destOrd="0" presId="urn:microsoft.com/office/officeart/2005/8/layout/lProcess2"/>
    <dgm:cxn modelId="{8902C7B5-4831-479A-8538-71C12E8325F6}" type="presParOf" srcId="{C760BEF7-49A9-45D9-BEF8-827A6A009142}" destId="{8C6A65E4-07C2-4E39-8B12-1A7E0A877F52}" srcOrd="1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5DE1A9-83E8-47C5-A2C5-759D811F3BF5}"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FFE98443-B276-423D-94E7-FAC6AF307041}">
      <dgm:prSet phldrT="[Text]"/>
      <dgm:spPr>
        <a:solidFill>
          <a:schemeClr val="accent6">
            <a:lumMod val="20000"/>
            <a:lumOff val="80000"/>
          </a:schemeClr>
        </a:solidFill>
      </dgm:spPr>
      <dgm:t>
        <a:bodyPr/>
        <a:lstStyle/>
        <a:p>
          <a:r>
            <a:rPr lang="en-GB" dirty="0"/>
            <a:t>Mental Health</a:t>
          </a:r>
        </a:p>
      </dgm:t>
    </dgm:pt>
    <dgm:pt modelId="{99AA7B90-5CCD-427A-87CC-4E083049F33A}" type="parTrans" cxnId="{A4B81268-8F43-492E-8ADC-25881183D22E}">
      <dgm:prSet/>
      <dgm:spPr/>
      <dgm:t>
        <a:bodyPr/>
        <a:lstStyle/>
        <a:p>
          <a:endParaRPr lang="en-GB"/>
        </a:p>
      </dgm:t>
    </dgm:pt>
    <dgm:pt modelId="{03594287-E3E9-445A-B0AC-38560F465EC6}" type="sibTrans" cxnId="{A4B81268-8F43-492E-8ADC-25881183D22E}">
      <dgm:prSet/>
      <dgm:spPr/>
      <dgm:t>
        <a:bodyPr/>
        <a:lstStyle/>
        <a:p>
          <a:endParaRPr lang="en-GB"/>
        </a:p>
      </dgm:t>
    </dgm:pt>
    <dgm:pt modelId="{2E3A3C15-20EE-4731-AE90-0D522B201639}">
      <dgm:prSet phldrT="[Text]"/>
      <dgm:spPr>
        <a:solidFill>
          <a:schemeClr val="accent4">
            <a:lumMod val="20000"/>
            <a:lumOff val="80000"/>
          </a:schemeClr>
        </a:solidFill>
      </dgm:spPr>
      <dgm:t>
        <a:bodyPr/>
        <a:lstStyle/>
        <a:p>
          <a:r>
            <a:rPr lang="en-GB" dirty="0"/>
            <a:t>Estates</a:t>
          </a:r>
        </a:p>
      </dgm:t>
    </dgm:pt>
    <dgm:pt modelId="{223E2782-ECB1-413B-9370-849223E1ECBC}" type="parTrans" cxnId="{E608AC50-4E81-430E-A0DC-D540160A3E31}">
      <dgm:prSet/>
      <dgm:spPr/>
      <dgm:t>
        <a:bodyPr/>
        <a:lstStyle/>
        <a:p>
          <a:endParaRPr lang="en-GB"/>
        </a:p>
      </dgm:t>
    </dgm:pt>
    <dgm:pt modelId="{3201E9CE-A86B-4B6E-AFBC-BE42D7096BD7}" type="sibTrans" cxnId="{E608AC50-4E81-430E-A0DC-D540160A3E31}">
      <dgm:prSet/>
      <dgm:spPr/>
      <dgm:t>
        <a:bodyPr/>
        <a:lstStyle/>
        <a:p>
          <a:endParaRPr lang="en-GB"/>
        </a:p>
      </dgm:t>
    </dgm:pt>
    <dgm:pt modelId="{3B0EA6A9-35E2-4F8D-89B7-31D0CFF989DE}">
      <dgm:prSet phldrT="[Text]"/>
      <dgm:spPr>
        <a:solidFill>
          <a:schemeClr val="accent3">
            <a:lumMod val="60000"/>
            <a:lumOff val="40000"/>
          </a:schemeClr>
        </a:solidFill>
      </dgm:spPr>
      <dgm:t>
        <a:bodyPr/>
        <a:lstStyle/>
        <a:p>
          <a:r>
            <a:rPr lang="en-GB" dirty="0"/>
            <a:t>Digital</a:t>
          </a:r>
        </a:p>
      </dgm:t>
    </dgm:pt>
    <dgm:pt modelId="{9F307151-37B3-4DE4-82F4-355FDC0BA21D}" type="parTrans" cxnId="{F296A2CA-E0A0-432F-B96C-889FE1CF48D5}">
      <dgm:prSet/>
      <dgm:spPr/>
      <dgm:t>
        <a:bodyPr/>
        <a:lstStyle/>
        <a:p>
          <a:endParaRPr lang="en-GB"/>
        </a:p>
      </dgm:t>
    </dgm:pt>
    <dgm:pt modelId="{16FE649B-2B1F-4FFF-965F-CEE358D09518}" type="sibTrans" cxnId="{F296A2CA-E0A0-432F-B96C-889FE1CF48D5}">
      <dgm:prSet/>
      <dgm:spPr/>
      <dgm:t>
        <a:bodyPr/>
        <a:lstStyle/>
        <a:p>
          <a:endParaRPr lang="en-GB"/>
        </a:p>
      </dgm:t>
    </dgm:pt>
    <dgm:pt modelId="{C8C1D1BB-1084-48CB-92B0-CB9F0C4C0179}">
      <dgm:prSet phldrT="[Text]"/>
      <dgm:spPr>
        <a:solidFill>
          <a:schemeClr val="accent2">
            <a:lumMod val="40000"/>
            <a:lumOff val="60000"/>
          </a:schemeClr>
        </a:solidFill>
      </dgm:spPr>
      <dgm:t>
        <a:bodyPr/>
        <a:lstStyle/>
        <a:p>
          <a:r>
            <a:rPr lang="en-GB" dirty="0"/>
            <a:t>Workforce</a:t>
          </a:r>
        </a:p>
      </dgm:t>
    </dgm:pt>
    <dgm:pt modelId="{336FECD8-6C33-4BA6-9C4E-13EE9227AD6C}" type="parTrans" cxnId="{21A515E7-FD7E-43E1-9DF1-3D5D61B79A75}">
      <dgm:prSet/>
      <dgm:spPr/>
      <dgm:t>
        <a:bodyPr/>
        <a:lstStyle/>
        <a:p>
          <a:endParaRPr lang="en-GB"/>
        </a:p>
      </dgm:t>
    </dgm:pt>
    <dgm:pt modelId="{87D684ED-AA78-4381-AB83-5976ECE926F2}" type="sibTrans" cxnId="{21A515E7-FD7E-43E1-9DF1-3D5D61B79A75}">
      <dgm:prSet/>
      <dgm:spPr/>
      <dgm:t>
        <a:bodyPr/>
        <a:lstStyle/>
        <a:p>
          <a:endParaRPr lang="en-GB"/>
        </a:p>
      </dgm:t>
    </dgm:pt>
    <dgm:pt modelId="{52A4D140-C1F8-4EBE-BFDE-37D768E598EA}">
      <dgm:prSet phldrT="[Text]" custT="1"/>
      <dgm:spPr>
        <a:solidFill>
          <a:schemeClr val="accent4">
            <a:lumMod val="75000"/>
          </a:schemeClr>
        </a:solidFill>
      </dgm:spPr>
      <dgm:t>
        <a:bodyPr/>
        <a:lstStyle/>
        <a:p>
          <a:r>
            <a:rPr lang="en-GB" sz="1200" dirty="0"/>
            <a:t>One Public Sector Estate approach</a:t>
          </a:r>
        </a:p>
      </dgm:t>
    </dgm:pt>
    <dgm:pt modelId="{F8DB253B-AB76-4843-810B-8FBD39CC9F3F}" type="parTrans" cxnId="{3B33E116-E3CF-4AD7-80CB-B639AD594FD2}">
      <dgm:prSet/>
      <dgm:spPr/>
      <dgm:t>
        <a:bodyPr/>
        <a:lstStyle/>
        <a:p>
          <a:endParaRPr lang="en-GB"/>
        </a:p>
      </dgm:t>
    </dgm:pt>
    <dgm:pt modelId="{F4E21B3C-24D5-44C3-961F-4DAC725CE9EC}" type="sibTrans" cxnId="{3B33E116-E3CF-4AD7-80CB-B639AD594FD2}">
      <dgm:prSet/>
      <dgm:spPr/>
      <dgm:t>
        <a:bodyPr/>
        <a:lstStyle/>
        <a:p>
          <a:endParaRPr lang="en-GB"/>
        </a:p>
      </dgm:t>
    </dgm:pt>
    <dgm:pt modelId="{EFFF355B-CDFB-4736-BBFF-23039584DAEE}">
      <dgm:prSet phldrT="[Text]" custT="1"/>
      <dgm:spPr>
        <a:solidFill>
          <a:schemeClr val="accent2">
            <a:lumMod val="75000"/>
          </a:schemeClr>
        </a:solidFill>
      </dgm:spPr>
      <dgm:t>
        <a:bodyPr/>
        <a:lstStyle/>
        <a:p>
          <a:r>
            <a:rPr lang="en-GB" sz="1200" dirty="0"/>
            <a:t>Joint Workforce Plan</a:t>
          </a:r>
        </a:p>
      </dgm:t>
    </dgm:pt>
    <dgm:pt modelId="{AFFCB0CD-D049-41AE-9F21-B7D436F17A1B}" type="parTrans" cxnId="{7D855C37-8967-460E-AFE0-0EEB39C6E504}">
      <dgm:prSet/>
      <dgm:spPr/>
      <dgm:t>
        <a:bodyPr/>
        <a:lstStyle/>
        <a:p>
          <a:endParaRPr lang="en-GB"/>
        </a:p>
      </dgm:t>
    </dgm:pt>
    <dgm:pt modelId="{2ACA7FD9-D793-4F7F-8F44-66B53AC849AD}" type="sibTrans" cxnId="{7D855C37-8967-460E-AFE0-0EEB39C6E504}">
      <dgm:prSet/>
      <dgm:spPr/>
      <dgm:t>
        <a:bodyPr/>
        <a:lstStyle/>
        <a:p>
          <a:endParaRPr lang="en-GB"/>
        </a:p>
      </dgm:t>
    </dgm:pt>
    <dgm:pt modelId="{7F53CF93-CAFB-4221-9D99-E73C7458F27B}">
      <dgm:prSet phldrT="[Text]"/>
      <dgm:spPr>
        <a:solidFill>
          <a:schemeClr val="accent5">
            <a:lumMod val="20000"/>
            <a:lumOff val="80000"/>
          </a:schemeClr>
        </a:solidFill>
      </dgm:spPr>
      <dgm:t>
        <a:bodyPr/>
        <a:lstStyle/>
        <a:p>
          <a:r>
            <a:rPr lang="en-GB" dirty="0"/>
            <a:t>Children’s</a:t>
          </a:r>
        </a:p>
      </dgm:t>
    </dgm:pt>
    <dgm:pt modelId="{4A67F844-B760-453F-AD14-F53CD5C8BF90}" type="parTrans" cxnId="{278921FA-618D-46F1-A95C-F71A03D0A845}">
      <dgm:prSet/>
      <dgm:spPr/>
      <dgm:t>
        <a:bodyPr/>
        <a:lstStyle/>
        <a:p>
          <a:endParaRPr lang="en-GB"/>
        </a:p>
      </dgm:t>
    </dgm:pt>
    <dgm:pt modelId="{01CAFC97-1604-4897-B6F2-E1875713EEFB}" type="sibTrans" cxnId="{278921FA-618D-46F1-A95C-F71A03D0A845}">
      <dgm:prSet/>
      <dgm:spPr/>
      <dgm:t>
        <a:bodyPr/>
        <a:lstStyle/>
        <a:p>
          <a:endParaRPr lang="en-GB"/>
        </a:p>
      </dgm:t>
    </dgm:pt>
    <dgm:pt modelId="{2319EE05-0EE7-4BF2-93F0-82F4A0D496C7}">
      <dgm:prSet custT="1"/>
      <dgm:spPr>
        <a:solidFill>
          <a:schemeClr val="accent3">
            <a:lumMod val="75000"/>
          </a:schemeClr>
        </a:solidFill>
      </dgm:spPr>
      <dgm:t>
        <a:bodyPr/>
        <a:lstStyle/>
        <a:p>
          <a:pPr algn="ctr"/>
          <a:r>
            <a:rPr lang="en-GB" sz="1200" dirty="0"/>
            <a:t>Assisted digital offer for the population</a:t>
          </a:r>
        </a:p>
      </dgm:t>
    </dgm:pt>
    <dgm:pt modelId="{E70EF2D5-2B63-4ECE-9CD0-063CE73E70C1}" type="parTrans" cxnId="{A0BDCE60-972D-47AE-B706-75396C29AA25}">
      <dgm:prSet/>
      <dgm:spPr/>
      <dgm:t>
        <a:bodyPr/>
        <a:lstStyle/>
        <a:p>
          <a:endParaRPr lang="en-GB"/>
        </a:p>
      </dgm:t>
    </dgm:pt>
    <dgm:pt modelId="{6C63EBD6-73B3-410F-970C-C106729DF022}" type="sibTrans" cxnId="{A0BDCE60-972D-47AE-B706-75396C29AA25}">
      <dgm:prSet/>
      <dgm:spPr/>
      <dgm:t>
        <a:bodyPr/>
        <a:lstStyle/>
        <a:p>
          <a:endParaRPr lang="en-GB"/>
        </a:p>
      </dgm:t>
    </dgm:pt>
    <dgm:pt modelId="{7A7C5EEF-8EE0-40EB-931E-C03E23838D73}">
      <dgm:prSet phldrT="[Text]" custT="1"/>
      <dgm:spPr>
        <a:solidFill>
          <a:schemeClr val="accent6">
            <a:lumMod val="75000"/>
          </a:schemeClr>
        </a:solidFill>
      </dgm:spPr>
      <dgm:t>
        <a:bodyPr/>
        <a:lstStyle/>
        <a:p>
          <a:r>
            <a:rPr lang="en-GB" sz="1000" dirty="0"/>
            <a:t>Community Transformation</a:t>
          </a:r>
        </a:p>
      </dgm:t>
    </dgm:pt>
    <dgm:pt modelId="{8686665A-E7FD-4CDC-9285-2E305EBC4F39}" type="parTrans" cxnId="{B69E3697-6263-4082-804C-542CA32A1DEC}">
      <dgm:prSet/>
      <dgm:spPr/>
      <dgm:t>
        <a:bodyPr/>
        <a:lstStyle/>
        <a:p>
          <a:endParaRPr lang="en-GB"/>
        </a:p>
      </dgm:t>
    </dgm:pt>
    <dgm:pt modelId="{9A364DB2-9F27-4F1F-968E-52790B0F1763}" type="sibTrans" cxnId="{B69E3697-6263-4082-804C-542CA32A1DEC}">
      <dgm:prSet/>
      <dgm:spPr/>
      <dgm:t>
        <a:bodyPr/>
        <a:lstStyle/>
        <a:p>
          <a:endParaRPr lang="en-GB"/>
        </a:p>
      </dgm:t>
    </dgm:pt>
    <dgm:pt modelId="{D1C0FF06-DF04-4243-B5E6-E38E81AF2D36}">
      <dgm:prSet phldrT="[Text]" custT="1"/>
      <dgm:spPr>
        <a:solidFill>
          <a:schemeClr val="accent4">
            <a:lumMod val="75000"/>
          </a:schemeClr>
        </a:solidFill>
      </dgm:spPr>
      <dgm:t>
        <a:bodyPr/>
        <a:lstStyle/>
        <a:p>
          <a:r>
            <a:rPr lang="en-GB" sz="1200" dirty="0"/>
            <a:t>Buildings for Co-location</a:t>
          </a:r>
        </a:p>
      </dgm:t>
    </dgm:pt>
    <dgm:pt modelId="{6FC60A29-8112-4F5C-973C-EC43C4B06860}" type="parTrans" cxnId="{933C598E-D741-4C1B-BEE7-5D0BAAD0F38E}">
      <dgm:prSet/>
      <dgm:spPr/>
      <dgm:t>
        <a:bodyPr/>
        <a:lstStyle/>
        <a:p>
          <a:endParaRPr lang="en-GB"/>
        </a:p>
      </dgm:t>
    </dgm:pt>
    <dgm:pt modelId="{F4B1DBE3-1E75-4505-B734-CD92FAFCFE34}" type="sibTrans" cxnId="{933C598E-D741-4C1B-BEE7-5D0BAAD0F38E}">
      <dgm:prSet/>
      <dgm:spPr/>
      <dgm:t>
        <a:bodyPr/>
        <a:lstStyle/>
        <a:p>
          <a:endParaRPr lang="en-GB"/>
        </a:p>
      </dgm:t>
    </dgm:pt>
    <dgm:pt modelId="{312913EB-F896-4A09-A196-2EDF80DA419F}">
      <dgm:prSet phldrT="[Text]" custT="1"/>
      <dgm:spPr>
        <a:solidFill>
          <a:schemeClr val="accent4">
            <a:lumMod val="75000"/>
          </a:schemeClr>
        </a:solidFill>
      </dgm:spPr>
      <dgm:t>
        <a:bodyPr/>
        <a:lstStyle/>
        <a:p>
          <a:r>
            <a:rPr lang="en-GB" sz="1200" dirty="0"/>
            <a:t>Review H&amp;WB Hub Locations</a:t>
          </a:r>
        </a:p>
      </dgm:t>
    </dgm:pt>
    <dgm:pt modelId="{F9B34948-CD00-4319-9248-9E9162BA28D2}" type="parTrans" cxnId="{184A0393-F67C-4F2C-BC77-CACEAF2531EE}">
      <dgm:prSet/>
      <dgm:spPr/>
      <dgm:t>
        <a:bodyPr/>
        <a:lstStyle/>
        <a:p>
          <a:endParaRPr lang="en-GB"/>
        </a:p>
      </dgm:t>
    </dgm:pt>
    <dgm:pt modelId="{EB6106C4-3CDB-484E-ADB6-E5C9740DB5DE}" type="sibTrans" cxnId="{184A0393-F67C-4F2C-BC77-CACEAF2531EE}">
      <dgm:prSet/>
      <dgm:spPr/>
      <dgm:t>
        <a:bodyPr/>
        <a:lstStyle/>
        <a:p>
          <a:endParaRPr lang="en-GB"/>
        </a:p>
      </dgm:t>
    </dgm:pt>
    <dgm:pt modelId="{94685A3C-BDCF-4C5C-81DE-ED2EDB765A87}">
      <dgm:prSet phldrT="[Text]" custT="1"/>
      <dgm:spPr>
        <a:solidFill>
          <a:schemeClr val="accent4">
            <a:lumMod val="75000"/>
          </a:schemeClr>
        </a:solidFill>
      </dgm:spPr>
      <dgm:t>
        <a:bodyPr/>
        <a:lstStyle/>
        <a:p>
          <a:r>
            <a:rPr lang="en-GB" sz="1200" dirty="0"/>
            <a:t>Hot Desk Facilities</a:t>
          </a:r>
        </a:p>
      </dgm:t>
    </dgm:pt>
    <dgm:pt modelId="{72B10779-D9EE-4FC2-89EB-2CD77729B85B}" type="parTrans" cxnId="{2A15BFA0-AF5A-4679-B6B1-F88F43D51E73}">
      <dgm:prSet/>
      <dgm:spPr/>
      <dgm:t>
        <a:bodyPr/>
        <a:lstStyle/>
        <a:p>
          <a:endParaRPr lang="en-GB"/>
        </a:p>
      </dgm:t>
    </dgm:pt>
    <dgm:pt modelId="{7D9B47B6-F7AC-4DFB-9B67-D07435D97A01}" type="sibTrans" cxnId="{2A15BFA0-AF5A-4679-B6B1-F88F43D51E73}">
      <dgm:prSet/>
      <dgm:spPr/>
      <dgm:t>
        <a:bodyPr/>
        <a:lstStyle/>
        <a:p>
          <a:endParaRPr lang="en-GB"/>
        </a:p>
      </dgm:t>
    </dgm:pt>
    <dgm:pt modelId="{E362AE19-A0AD-4B0B-BB5D-8EB0BFAF2D4D}">
      <dgm:prSet phldrT="[Text]" custT="1"/>
      <dgm:spPr>
        <a:solidFill>
          <a:schemeClr val="accent4">
            <a:lumMod val="75000"/>
          </a:schemeClr>
        </a:solidFill>
      </dgm:spPr>
      <dgm:t>
        <a:bodyPr/>
        <a:lstStyle/>
        <a:p>
          <a:r>
            <a:rPr lang="en-GB" sz="1200" dirty="0"/>
            <a:t>Estate Reduction Programme</a:t>
          </a:r>
        </a:p>
      </dgm:t>
    </dgm:pt>
    <dgm:pt modelId="{F3C6D0B9-92D6-4FE7-8E14-740E98E137DA}" type="parTrans" cxnId="{020E7E92-C143-4E0E-9190-50C2A5F2BA62}">
      <dgm:prSet/>
      <dgm:spPr/>
      <dgm:t>
        <a:bodyPr/>
        <a:lstStyle/>
        <a:p>
          <a:endParaRPr lang="en-GB"/>
        </a:p>
      </dgm:t>
    </dgm:pt>
    <dgm:pt modelId="{CDE931E8-BD99-4739-BC8F-FE79742A25B0}" type="sibTrans" cxnId="{020E7E92-C143-4E0E-9190-50C2A5F2BA62}">
      <dgm:prSet/>
      <dgm:spPr/>
      <dgm:t>
        <a:bodyPr/>
        <a:lstStyle/>
        <a:p>
          <a:endParaRPr lang="en-GB"/>
        </a:p>
      </dgm:t>
    </dgm:pt>
    <dgm:pt modelId="{2DDD1789-A93E-44EC-8510-15BCC3D97774}">
      <dgm:prSet phldrT="[Text]" custT="1"/>
      <dgm:spPr>
        <a:solidFill>
          <a:schemeClr val="accent4">
            <a:lumMod val="75000"/>
          </a:schemeClr>
        </a:solidFill>
      </dgm:spPr>
      <dgm:t>
        <a:bodyPr/>
        <a:lstStyle/>
        <a:p>
          <a:r>
            <a:rPr lang="en-GB" sz="1200" dirty="0"/>
            <a:t>Future Options for Primary Care Estate</a:t>
          </a:r>
        </a:p>
      </dgm:t>
    </dgm:pt>
    <dgm:pt modelId="{09D8D569-12DD-4250-962C-6759A26517E6}" type="parTrans" cxnId="{B7EFACB4-32DC-475A-A8FD-41FA74FA3A86}">
      <dgm:prSet/>
      <dgm:spPr/>
      <dgm:t>
        <a:bodyPr/>
        <a:lstStyle/>
        <a:p>
          <a:endParaRPr lang="en-GB"/>
        </a:p>
      </dgm:t>
    </dgm:pt>
    <dgm:pt modelId="{29DCE57C-C338-4D32-9815-40441C6E63F6}" type="sibTrans" cxnId="{B7EFACB4-32DC-475A-A8FD-41FA74FA3A86}">
      <dgm:prSet/>
      <dgm:spPr/>
      <dgm:t>
        <a:bodyPr/>
        <a:lstStyle/>
        <a:p>
          <a:endParaRPr lang="en-GB"/>
        </a:p>
      </dgm:t>
    </dgm:pt>
    <dgm:pt modelId="{54D5832B-E01C-4C9D-A7B4-9755396A3AD7}">
      <dgm:prSet phldrT="[Text]" custT="1"/>
      <dgm:spPr>
        <a:solidFill>
          <a:schemeClr val="accent2">
            <a:lumMod val="75000"/>
          </a:schemeClr>
        </a:solidFill>
      </dgm:spPr>
      <dgm:t>
        <a:bodyPr/>
        <a:lstStyle/>
        <a:p>
          <a:r>
            <a:rPr lang="en-GB" sz="1200" dirty="0"/>
            <a:t>Future Employment offer for local people</a:t>
          </a:r>
        </a:p>
      </dgm:t>
    </dgm:pt>
    <dgm:pt modelId="{661757CF-43AC-4EFF-B383-40E9F7F51A84}" type="parTrans" cxnId="{630D02CE-11BE-4C35-A964-D9E4D134CE80}">
      <dgm:prSet/>
      <dgm:spPr/>
      <dgm:t>
        <a:bodyPr/>
        <a:lstStyle/>
        <a:p>
          <a:endParaRPr lang="en-GB"/>
        </a:p>
      </dgm:t>
    </dgm:pt>
    <dgm:pt modelId="{87AEAA6B-12D6-4EBA-9343-BECA4C623913}" type="sibTrans" cxnId="{630D02CE-11BE-4C35-A964-D9E4D134CE80}">
      <dgm:prSet/>
      <dgm:spPr/>
      <dgm:t>
        <a:bodyPr/>
        <a:lstStyle/>
        <a:p>
          <a:endParaRPr lang="en-GB"/>
        </a:p>
      </dgm:t>
    </dgm:pt>
    <dgm:pt modelId="{110982BC-3C03-419D-821E-70BFE68596BA}">
      <dgm:prSet phldrT="[Text]" custT="1"/>
      <dgm:spPr>
        <a:solidFill>
          <a:schemeClr val="accent2">
            <a:lumMod val="75000"/>
          </a:schemeClr>
        </a:solidFill>
      </dgm:spPr>
      <dgm:t>
        <a:bodyPr/>
        <a:lstStyle/>
        <a:p>
          <a:r>
            <a:rPr lang="en-GB" sz="1200" dirty="0"/>
            <a:t>Development of new roles</a:t>
          </a:r>
        </a:p>
      </dgm:t>
    </dgm:pt>
    <dgm:pt modelId="{51C9248C-7DD7-43EC-8474-227E9AE750BE}" type="parTrans" cxnId="{E40ECF7A-2151-43A8-A8D4-B3B7A8731AFB}">
      <dgm:prSet/>
      <dgm:spPr/>
      <dgm:t>
        <a:bodyPr/>
        <a:lstStyle/>
        <a:p>
          <a:endParaRPr lang="en-GB"/>
        </a:p>
      </dgm:t>
    </dgm:pt>
    <dgm:pt modelId="{0CFDDDBC-A3FF-4A6F-8907-96E7E750B3AC}" type="sibTrans" cxnId="{E40ECF7A-2151-43A8-A8D4-B3B7A8731AFB}">
      <dgm:prSet/>
      <dgm:spPr/>
      <dgm:t>
        <a:bodyPr/>
        <a:lstStyle/>
        <a:p>
          <a:endParaRPr lang="en-GB"/>
        </a:p>
      </dgm:t>
    </dgm:pt>
    <dgm:pt modelId="{26D29B55-86CA-4744-8A25-DAD7B07F3C7A}">
      <dgm:prSet phldrT="[Text]" custT="1"/>
      <dgm:spPr>
        <a:solidFill>
          <a:schemeClr val="accent2">
            <a:lumMod val="75000"/>
          </a:schemeClr>
        </a:solidFill>
      </dgm:spPr>
      <dgm:t>
        <a:bodyPr/>
        <a:lstStyle/>
        <a:p>
          <a:r>
            <a:rPr lang="en-GB" sz="1200" dirty="0"/>
            <a:t>Development of career pathways</a:t>
          </a:r>
        </a:p>
      </dgm:t>
    </dgm:pt>
    <dgm:pt modelId="{57CFA526-3E6D-4B45-93E1-042D1894C7AC}" type="parTrans" cxnId="{709458F2-8116-4937-B3BD-627AD9955179}">
      <dgm:prSet/>
      <dgm:spPr/>
      <dgm:t>
        <a:bodyPr/>
        <a:lstStyle/>
        <a:p>
          <a:endParaRPr lang="en-GB"/>
        </a:p>
      </dgm:t>
    </dgm:pt>
    <dgm:pt modelId="{C5BBD2B9-44F7-4AE6-8CC3-95FB6F8539C6}" type="sibTrans" cxnId="{709458F2-8116-4937-B3BD-627AD9955179}">
      <dgm:prSet/>
      <dgm:spPr/>
      <dgm:t>
        <a:bodyPr/>
        <a:lstStyle/>
        <a:p>
          <a:endParaRPr lang="en-GB"/>
        </a:p>
      </dgm:t>
    </dgm:pt>
    <dgm:pt modelId="{67F99EBC-87DF-480A-9EA0-61C685C2F1A6}">
      <dgm:prSet phldrT="[Text]" custT="1"/>
      <dgm:spPr>
        <a:solidFill>
          <a:schemeClr val="accent2">
            <a:lumMod val="75000"/>
          </a:schemeClr>
        </a:solidFill>
      </dgm:spPr>
      <dgm:t>
        <a:bodyPr/>
        <a:lstStyle/>
        <a:p>
          <a:r>
            <a:rPr lang="en-GB" sz="1200" dirty="0"/>
            <a:t>New ways of working</a:t>
          </a:r>
        </a:p>
      </dgm:t>
    </dgm:pt>
    <dgm:pt modelId="{C3ECBB6B-5B91-4783-830F-BA9B803CA1FA}" type="parTrans" cxnId="{B4DA09AD-B1C8-4648-8B38-E724325CB50C}">
      <dgm:prSet/>
      <dgm:spPr/>
      <dgm:t>
        <a:bodyPr/>
        <a:lstStyle/>
        <a:p>
          <a:endParaRPr lang="en-GB"/>
        </a:p>
      </dgm:t>
    </dgm:pt>
    <dgm:pt modelId="{FC78A9D9-B7C3-47FD-B49A-80E5813CE5B0}" type="sibTrans" cxnId="{B4DA09AD-B1C8-4648-8B38-E724325CB50C}">
      <dgm:prSet/>
      <dgm:spPr/>
      <dgm:t>
        <a:bodyPr/>
        <a:lstStyle/>
        <a:p>
          <a:endParaRPr lang="en-GB"/>
        </a:p>
      </dgm:t>
    </dgm:pt>
    <dgm:pt modelId="{9658F74D-5A80-474B-9942-D092C927C0A7}">
      <dgm:prSet phldrT="[Text]" custT="1"/>
      <dgm:spPr>
        <a:solidFill>
          <a:schemeClr val="accent2">
            <a:lumMod val="75000"/>
          </a:schemeClr>
        </a:solidFill>
      </dgm:spPr>
      <dgm:t>
        <a:bodyPr/>
        <a:lstStyle/>
        <a:p>
          <a:r>
            <a:rPr lang="en-GB" sz="1200" dirty="0"/>
            <a:t>Organisational and culture development</a:t>
          </a:r>
        </a:p>
      </dgm:t>
    </dgm:pt>
    <dgm:pt modelId="{E6E8A67D-B36E-4B22-99C0-647EF7085B8A}" type="parTrans" cxnId="{27ACF3A3-7725-41EA-A74D-6A267DAC0425}">
      <dgm:prSet/>
      <dgm:spPr/>
      <dgm:t>
        <a:bodyPr/>
        <a:lstStyle/>
        <a:p>
          <a:endParaRPr lang="en-GB"/>
        </a:p>
      </dgm:t>
    </dgm:pt>
    <dgm:pt modelId="{99236737-17FE-4377-8575-9A53ADDED416}" type="sibTrans" cxnId="{27ACF3A3-7725-41EA-A74D-6A267DAC0425}">
      <dgm:prSet/>
      <dgm:spPr/>
      <dgm:t>
        <a:bodyPr/>
        <a:lstStyle/>
        <a:p>
          <a:endParaRPr lang="en-GB"/>
        </a:p>
      </dgm:t>
    </dgm:pt>
    <dgm:pt modelId="{E2864E25-61A1-4C94-94BA-9B84C3A93C8C}">
      <dgm:prSet custT="1"/>
      <dgm:spPr>
        <a:solidFill>
          <a:schemeClr val="accent3">
            <a:lumMod val="75000"/>
          </a:schemeClr>
        </a:solidFill>
      </dgm:spPr>
      <dgm:t>
        <a:bodyPr/>
        <a:lstStyle/>
        <a:p>
          <a:pPr algn="ctr"/>
          <a:r>
            <a:rPr lang="en-GB" sz="1200" dirty="0"/>
            <a:t>Digital Access routes</a:t>
          </a:r>
        </a:p>
      </dgm:t>
    </dgm:pt>
    <dgm:pt modelId="{8F2377C2-6E0E-4C36-A218-6C8EB3F7571E}" type="parTrans" cxnId="{F456362F-1000-4C68-B5D8-7DBA998E116C}">
      <dgm:prSet/>
      <dgm:spPr/>
      <dgm:t>
        <a:bodyPr/>
        <a:lstStyle/>
        <a:p>
          <a:endParaRPr lang="en-GB"/>
        </a:p>
      </dgm:t>
    </dgm:pt>
    <dgm:pt modelId="{D7D15405-673D-4F6B-BD90-BC99DE630189}" type="sibTrans" cxnId="{F456362F-1000-4C68-B5D8-7DBA998E116C}">
      <dgm:prSet/>
      <dgm:spPr/>
      <dgm:t>
        <a:bodyPr/>
        <a:lstStyle/>
        <a:p>
          <a:endParaRPr lang="en-GB"/>
        </a:p>
      </dgm:t>
    </dgm:pt>
    <dgm:pt modelId="{6BDBBDCD-354B-4902-805F-35F7415EA01B}">
      <dgm:prSet custT="1"/>
      <dgm:spPr>
        <a:solidFill>
          <a:schemeClr val="accent3">
            <a:lumMod val="75000"/>
          </a:schemeClr>
        </a:solidFill>
      </dgm:spPr>
      <dgm:t>
        <a:bodyPr/>
        <a:lstStyle/>
        <a:p>
          <a:pPr algn="ctr"/>
          <a:r>
            <a:rPr lang="en-GB" sz="1200" dirty="0"/>
            <a:t>Digital zones in community buildings</a:t>
          </a:r>
        </a:p>
      </dgm:t>
    </dgm:pt>
    <dgm:pt modelId="{82C6D60C-0DDD-411E-BD9E-E6FFB5CED729}" type="parTrans" cxnId="{41B83709-49D5-4D9C-8BDD-7D4D16D4498B}">
      <dgm:prSet/>
      <dgm:spPr/>
      <dgm:t>
        <a:bodyPr/>
        <a:lstStyle/>
        <a:p>
          <a:endParaRPr lang="en-GB"/>
        </a:p>
      </dgm:t>
    </dgm:pt>
    <dgm:pt modelId="{AA56A829-790A-44ED-AD54-4A15DCE8FDA1}" type="sibTrans" cxnId="{41B83709-49D5-4D9C-8BDD-7D4D16D4498B}">
      <dgm:prSet/>
      <dgm:spPr/>
      <dgm:t>
        <a:bodyPr/>
        <a:lstStyle/>
        <a:p>
          <a:endParaRPr lang="en-GB"/>
        </a:p>
      </dgm:t>
    </dgm:pt>
    <dgm:pt modelId="{F722B57B-DC2E-4EC6-A59C-B55DA396AE9E}">
      <dgm:prSet custT="1"/>
      <dgm:spPr>
        <a:solidFill>
          <a:schemeClr val="accent3">
            <a:lumMod val="75000"/>
          </a:schemeClr>
        </a:solidFill>
      </dgm:spPr>
      <dgm:t>
        <a:bodyPr/>
        <a:lstStyle/>
        <a:p>
          <a:pPr algn="ctr"/>
          <a:r>
            <a:rPr lang="en-GB" sz="1200" dirty="0"/>
            <a:t>Shared Care Records</a:t>
          </a:r>
        </a:p>
      </dgm:t>
    </dgm:pt>
    <dgm:pt modelId="{FE7C9EF3-F660-46C0-93B1-21D8B8033385}" type="parTrans" cxnId="{A19737D2-049D-4A4A-B9A6-F559C2760345}">
      <dgm:prSet/>
      <dgm:spPr/>
      <dgm:t>
        <a:bodyPr/>
        <a:lstStyle/>
        <a:p>
          <a:endParaRPr lang="en-GB"/>
        </a:p>
      </dgm:t>
    </dgm:pt>
    <dgm:pt modelId="{6374C0DC-F432-46AB-934B-20605F8704BB}" type="sibTrans" cxnId="{A19737D2-049D-4A4A-B9A6-F559C2760345}">
      <dgm:prSet/>
      <dgm:spPr/>
      <dgm:t>
        <a:bodyPr/>
        <a:lstStyle/>
        <a:p>
          <a:endParaRPr lang="en-GB"/>
        </a:p>
      </dgm:t>
    </dgm:pt>
    <dgm:pt modelId="{E07EAC77-D8CD-464D-9A1D-6E0D1F70071B}">
      <dgm:prSet custT="1"/>
      <dgm:spPr>
        <a:solidFill>
          <a:schemeClr val="accent3">
            <a:lumMod val="75000"/>
          </a:schemeClr>
        </a:solidFill>
      </dgm:spPr>
      <dgm:t>
        <a:bodyPr/>
        <a:lstStyle/>
        <a:p>
          <a:pPr algn="ctr"/>
          <a:r>
            <a:rPr lang="en-GB" sz="1200" dirty="0"/>
            <a:t>Place WIFI, File &amp; Print Offer</a:t>
          </a:r>
        </a:p>
      </dgm:t>
    </dgm:pt>
    <dgm:pt modelId="{F774CCE2-9354-4B88-BF02-4BB02241CF6D}" type="parTrans" cxnId="{A6904965-2153-4696-B354-EB12FB262DC9}">
      <dgm:prSet/>
      <dgm:spPr/>
      <dgm:t>
        <a:bodyPr/>
        <a:lstStyle/>
        <a:p>
          <a:endParaRPr lang="en-GB"/>
        </a:p>
      </dgm:t>
    </dgm:pt>
    <dgm:pt modelId="{EDCFF15E-91B6-4C7B-8232-8A16F7832734}" type="sibTrans" cxnId="{A6904965-2153-4696-B354-EB12FB262DC9}">
      <dgm:prSet/>
      <dgm:spPr/>
      <dgm:t>
        <a:bodyPr/>
        <a:lstStyle/>
        <a:p>
          <a:endParaRPr lang="en-GB"/>
        </a:p>
      </dgm:t>
    </dgm:pt>
    <dgm:pt modelId="{5A4073CB-93E5-4407-8B74-9A9BEA77540E}">
      <dgm:prSet custT="1"/>
      <dgm:spPr>
        <a:solidFill>
          <a:schemeClr val="accent3">
            <a:lumMod val="75000"/>
          </a:schemeClr>
        </a:solidFill>
      </dgm:spPr>
      <dgm:t>
        <a:bodyPr/>
        <a:lstStyle/>
        <a:p>
          <a:pPr algn="ctr"/>
          <a:r>
            <a:rPr lang="en-GB" sz="1200" dirty="0"/>
            <a:t>Agile Working</a:t>
          </a:r>
        </a:p>
      </dgm:t>
    </dgm:pt>
    <dgm:pt modelId="{85982864-53F7-4BC7-AA61-D97F683B9C39}" type="parTrans" cxnId="{C88508C0-40D3-4A74-8305-6431904CF00F}">
      <dgm:prSet/>
      <dgm:spPr/>
      <dgm:t>
        <a:bodyPr/>
        <a:lstStyle/>
        <a:p>
          <a:endParaRPr lang="en-GB"/>
        </a:p>
      </dgm:t>
    </dgm:pt>
    <dgm:pt modelId="{A6B2954C-5BFD-424B-9DB0-8F37B0CB4C58}" type="sibTrans" cxnId="{C88508C0-40D3-4A74-8305-6431904CF00F}">
      <dgm:prSet/>
      <dgm:spPr/>
      <dgm:t>
        <a:bodyPr/>
        <a:lstStyle/>
        <a:p>
          <a:endParaRPr lang="en-GB"/>
        </a:p>
      </dgm:t>
    </dgm:pt>
    <dgm:pt modelId="{A8C0B2F0-EC7B-4C83-A8C1-42466CE6D7AD}">
      <dgm:prSet custT="1"/>
      <dgm:spPr>
        <a:solidFill>
          <a:schemeClr val="accent1">
            <a:lumMod val="40000"/>
            <a:lumOff val="60000"/>
          </a:schemeClr>
        </a:solidFill>
      </dgm:spPr>
      <dgm:t>
        <a:bodyPr/>
        <a:lstStyle/>
        <a:p>
          <a:pPr algn="ctr"/>
          <a:r>
            <a:rPr lang="en-GB" sz="2600" dirty="0"/>
            <a:t>Safe-guarding</a:t>
          </a:r>
        </a:p>
      </dgm:t>
    </dgm:pt>
    <dgm:pt modelId="{552D1A8D-5278-41DA-B6D4-B5410EC5F977}" type="parTrans" cxnId="{0F8EE721-F456-4A9A-B98F-69D1C912D604}">
      <dgm:prSet/>
      <dgm:spPr/>
      <dgm:t>
        <a:bodyPr/>
        <a:lstStyle/>
        <a:p>
          <a:endParaRPr lang="en-GB"/>
        </a:p>
      </dgm:t>
    </dgm:pt>
    <dgm:pt modelId="{DED2FD1B-4241-45EA-9537-90FBDD80EA94}" type="sibTrans" cxnId="{0F8EE721-F456-4A9A-B98F-69D1C912D604}">
      <dgm:prSet/>
      <dgm:spPr/>
      <dgm:t>
        <a:bodyPr/>
        <a:lstStyle/>
        <a:p>
          <a:endParaRPr lang="en-GB"/>
        </a:p>
      </dgm:t>
    </dgm:pt>
    <dgm:pt modelId="{A0342149-259A-41E6-B067-56863685AAC4}">
      <dgm:prSet custT="1"/>
      <dgm:spPr>
        <a:solidFill>
          <a:schemeClr val="accent1">
            <a:lumMod val="50000"/>
          </a:schemeClr>
        </a:solidFill>
      </dgm:spPr>
      <dgm:t>
        <a:bodyPr/>
        <a:lstStyle/>
        <a:p>
          <a:pPr algn="ctr"/>
          <a:r>
            <a:rPr lang="en-GB" sz="1200" dirty="0"/>
            <a:t>Multi-Agency Shared Records</a:t>
          </a:r>
        </a:p>
      </dgm:t>
    </dgm:pt>
    <dgm:pt modelId="{EC179543-2980-45A3-BC8B-8FF97E1529A2}" type="parTrans" cxnId="{893D834C-3CD7-4B58-AC44-568CFFE0CBC7}">
      <dgm:prSet/>
      <dgm:spPr/>
      <dgm:t>
        <a:bodyPr/>
        <a:lstStyle/>
        <a:p>
          <a:endParaRPr lang="en-GB"/>
        </a:p>
      </dgm:t>
    </dgm:pt>
    <dgm:pt modelId="{C1C81173-A9B0-4D29-AD32-195ED6DF6B29}" type="sibTrans" cxnId="{893D834C-3CD7-4B58-AC44-568CFFE0CBC7}">
      <dgm:prSet/>
      <dgm:spPr/>
      <dgm:t>
        <a:bodyPr/>
        <a:lstStyle/>
        <a:p>
          <a:endParaRPr lang="en-GB"/>
        </a:p>
      </dgm:t>
    </dgm:pt>
    <dgm:pt modelId="{56C46567-C318-4B67-AD17-559F2DB3FD63}">
      <dgm:prSet custT="1"/>
      <dgm:spPr>
        <a:solidFill>
          <a:schemeClr val="accent4">
            <a:lumMod val="60000"/>
            <a:lumOff val="40000"/>
          </a:schemeClr>
        </a:solidFill>
      </dgm:spPr>
      <dgm:t>
        <a:bodyPr/>
        <a:lstStyle/>
        <a:p>
          <a:pPr algn="ctr"/>
          <a:r>
            <a:rPr lang="en-GB" sz="2400" dirty="0"/>
            <a:t>Comms &amp; Engagement</a:t>
          </a:r>
        </a:p>
      </dgm:t>
    </dgm:pt>
    <dgm:pt modelId="{6A4DE24C-1BC8-4629-B636-D14D7FFE788E}" type="parTrans" cxnId="{21F6E916-346D-47C3-B201-DEDCA687EF1F}">
      <dgm:prSet/>
      <dgm:spPr/>
      <dgm:t>
        <a:bodyPr/>
        <a:lstStyle/>
        <a:p>
          <a:endParaRPr lang="en-GB"/>
        </a:p>
      </dgm:t>
    </dgm:pt>
    <dgm:pt modelId="{98F196E5-7BA1-49EA-8739-B4B7DD2B9D3B}" type="sibTrans" cxnId="{21F6E916-346D-47C3-B201-DEDCA687EF1F}">
      <dgm:prSet/>
      <dgm:spPr/>
      <dgm:t>
        <a:bodyPr/>
        <a:lstStyle/>
        <a:p>
          <a:endParaRPr lang="en-GB"/>
        </a:p>
      </dgm:t>
    </dgm:pt>
    <dgm:pt modelId="{DEA7A53C-04C9-4CA4-ADBD-D7AE825D67B7}">
      <dgm:prSet custT="1"/>
      <dgm:spPr>
        <a:solidFill>
          <a:schemeClr val="accent4">
            <a:lumMod val="50000"/>
          </a:schemeClr>
        </a:solidFill>
      </dgm:spPr>
      <dgm:t>
        <a:bodyPr/>
        <a:lstStyle/>
        <a:p>
          <a:pPr algn="ctr"/>
          <a:r>
            <a:rPr lang="en-GB" sz="1200" dirty="0"/>
            <a:t>Brand &amp; Logo</a:t>
          </a:r>
        </a:p>
      </dgm:t>
    </dgm:pt>
    <dgm:pt modelId="{9376C0FB-CB04-428E-9248-1FA5128AF52A}" type="parTrans" cxnId="{EEA46EE4-2FE7-43CB-B3D7-4FE8DFF79101}">
      <dgm:prSet/>
      <dgm:spPr/>
      <dgm:t>
        <a:bodyPr/>
        <a:lstStyle/>
        <a:p>
          <a:endParaRPr lang="en-GB"/>
        </a:p>
      </dgm:t>
    </dgm:pt>
    <dgm:pt modelId="{E863F917-18A0-456E-B92A-CB1EC133CDFD}" type="sibTrans" cxnId="{EEA46EE4-2FE7-43CB-B3D7-4FE8DFF79101}">
      <dgm:prSet/>
      <dgm:spPr/>
      <dgm:t>
        <a:bodyPr/>
        <a:lstStyle/>
        <a:p>
          <a:endParaRPr lang="en-GB"/>
        </a:p>
      </dgm:t>
    </dgm:pt>
    <dgm:pt modelId="{A21AEF8C-0CA2-42FA-B214-4E13BA105F5B}">
      <dgm:prSet custT="1"/>
      <dgm:spPr>
        <a:solidFill>
          <a:schemeClr val="accent4">
            <a:lumMod val="50000"/>
          </a:schemeClr>
        </a:solidFill>
      </dgm:spPr>
      <dgm:t>
        <a:bodyPr/>
        <a:lstStyle/>
        <a:p>
          <a:pPr algn="ctr"/>
          <a:r>
            <a:rPr lang="en-GB" sz="1200" dirty="0"/>
            <a:t>Social Media Footprint inc Website Development</a:t>
          </a:r>
        </a:p>
      </dgm:t>
    </dgm:pt>
    <dgm:pt modelId="{C86A477A-36C9-4402-AC8E-E0CFC4B19CED}" type="parTrans" cxnId="{C09CC1C3-FBD1-4A54-BA8E-65DA08A5B960}">
      <dgm:prSet/>
      <dgm:spPr/>
      <dgm:t>
        <a:bodyPr/>
        <a:lstStyle/>
        <a:p>
          <a:endParaRPr lang="en-GB"/>
        </a:p>
      </dgm:t>
    </dgm:pt>
    <dgm:pt modelId="{5054DC33-6C5F-4E20-A9A9-DA89E2028A58}" type="sibTrans" cxnId="{C09CC1C3-FBD1-4A54-BA8E-65DA08A5B960}">
      <dgm:prSet/>
      <dgm:spPr/>
      <dgm:t>
        <a:bodyPr/>
        <a:lstStyle/>
        <a:p>
          <a:endParaRPr lang="en-GB"/>
        </a:p>
      </dgm:t>
    </dgm:pt>
    <dgm:pt modelId="{6EEFA11F-1215-4CC1-97D8-621C3A00BDA6}">
      <dgm:prSet custT="1"/>
      <dgm:spPr>
        <a:solidFill>
          <a:schemeClr val="accent4">
            <a:lumMod val="50000"/>
          </a:schemeClr>
        </a:solidFill>
      </dgm:spPr>
      <dgm:t>
        <a:bodyPr/>
        <a:lstStyle/>
        <a:p>
          <a:pPr algn="ctr"/>
          <a:r>
            <a:rPr lang="en-GB" sz="1200" dirty="0"/>
            <a:t>Stakeholder Engagement</a:t>
          </a:r>
        </a:p>
      </dgm:t>
    </dgm:pt>
    <dgm:pt modelId="{83190664-6077-4BF3-B93B-EF51998C5EEE}" type="parTrans" cxnId="{D6C4D51F-C14D-4C0F-A20B-DD6EB6849D21}">
      <dgm:prSet/>
      <dgm:spPr/>
      <dgm:t>
        <a:bodyPr/>
        <a:lstStyle/>
        <a:p>
          <a:endParaRPr lang="en-GB"/>
        </a:p>
      </dgm:t>
    </dgm:pt>
    <dgm:pt modelId="{F6D8CCFD-5693-4021-A3B9-9408954F6A9A}" type="sibTrans" cxnId="{D6C4D51F-C14D-4C0F-A20B-DD6EB6849D21}">
      <dgm:prSet/>
      <dgm:spPr/>
      <dgm:t>
        <a:bodyPr/>
        <a:lstStyle/>
        <a:p>
          <a:endParaRPr lang="en-GB"/>
        </a:p>
      </dgm:t>
    </dgm:pt>
    <dgm:pt modelId="{3A35EE77-4874-4AC8-B652-484067B22E9E}">
      <dgm:prSet custT="1"/>
      <dgm:spPr>
        <a:solidFill>
          <a:schemeClr val="accent4">
            <a:lumMod val="50000"/>
          </a:schemeClr>
        </a:solidFill>
      </dgm:spPr>
      <dgm:t>
        <a:bodyPr/>
        <a:lstStyle/>
        <a:p>
          <a:pPr algn="ctr"/>
          <a:r>
            <a:rPr lang="en-GB" sz="1200" dirty="0"/>
            <a:t>Citizen Engagement</a:t>
          </a:r>
        </a:p>
      </dgm:t>
    </dgm:pt>
    <dgm:pt modelId="{1331AF70-5357-40AF-82D2-CA65B028E908}" type="parTrans" cxnId="{0DE6102D-E8E4-4D81-9D1B-F23700ED73AB}">
      <dgm:prSet/>
      <dgm:spPr/>
      <dgm:t>
        <a:bodyPr/>
        <a:lstStyle/>
        <a:p>
          <a:endParaRPr lang="en-GB"/>
        </a:p>
      </dgm:t>
    </dgm:pt>
    <dgm:pt modelId="{6F27756A-7541-4D1B-AB9B-48E93F84CE16}" type="sibTrans" cxnId="{0DE6102D-E8E4-4D81-9D1B-F23700ED73AB}">
      <dgm:prSet/>
      <dgm:spPr/>
      <dgm:t>
        <a:bodyPr/>
        <a:lstStyle/>
        <a:p>
          <a:endParaRPr lang="en-GB"/>
        </a:p>
      </dgm:t>
    </dgm:pt>
    <dgm:pt modelId="{CF1B83AA-7581-46E1-87EC-6FD88D7D0B86}">
      <dgm:prSet custT="1"/>
      <dgm:spPr>
        <a:solidFill>
          <a:schemeClr val="accent4">
            <a:lumMod val="50000"/>
          </a:schemeClr>
        </a:solidFill>
      </dgm:spPr>
      <dgm:t>
        <a:bodyPr/>
        <a:lstStyle/>
        <a:p>
          <a:pPr algn="ctr"/>
          <a:r>
            <a:rPr lang="en-GB" sz="1200" dirty="0"/>
            <a:t>Stakeholder Newsletters</a:t>
          </a:r>
        </a:p>
      </dgm:t>
    </dgm:pt>
    <dgm:pt modelId="{3C71E85B-AC9C-4BE0-9733-59F7714EDC48}" type="parTrans" cxnId="{D91B48CF-D447-44C5-887E-7101DE3B5F06}">
      <dgm:prSet/>
      <dgm:spPr/>
      <dgm:t>
        <a:bodyPr/>
        <a:lstStyle/>
        <a:p>
          <a:endParaRPr lang="en-GB"/>
        </a:p>
      </dgm:t>
    </dgm:pt>
    <dgm:pt modelId="{1A5858A2-339A-4DBD-960D-1CD027C243C1}" type="sibTrans" cxnId="{D91B48CF-D447-44C5-887E-7101DE3B5F06}">
      <dgm:prSet/>
      <dgm:spPr/>
      <dgm:t>
        <a:bodyPr/>
        <a:lstStyle/>
        <a:p>
          <a:endParaRPr lang="en-GB"/>
        </a:p>
      </dgm:t>
    </dgm:pt>
    <dgm:pt modelId="{3C2809C5-CB04-4FD1-971B-09515A7C1C70}">
      <dgm:prSet custT="1"/>
      <dgm:spPr>
        <a:solidFill>
          <a:schemeClr val="accent1">
            <a:lumMod val="50000"/>
          </a:schemeClr>
        </a:solidFill>
      </dgm:spPr>
      <dgm:t>
        <a:bodyPr/>
        <a:lstStyle/>
        <a:p>
          <a:pPr algn="ctr"/>
          <a:r>
            <a:rPr lang="en-GB" sz="1200" dirty="0"/>
            <a:t>Shared Resource for delivery of LPS</a:t>
          </a:r>
        </a:p>
      </dgm:t>
    </dgm:pt>
    <dgm:pt modelId="{FF161ADD-7CE3-4196-BE21-91C27452136E}" type="parTrans" cxnId="{385CD0C4-446F-4878-B6F9-5329D1244ACE}">
      <dgm:prSet/>
      <dgm:spPr/>
      <dgm:t>
        <a:bodyPr/>
        <a:lstStyle/>
        <a:p>
          <a:endParaRPr lang="en-GB"/>
        </a:p>
      </dgm:t>
    </dgm:pt>
    <dgm:pt modelId="{8CB491E2-2A9A-40C7-9DEA-1C87F465295E}" type="sibTrans" cxnId="{385CD0C4-446F-4878-B6F9-5329D1244ACE}">
      <dgm:prSet/>
      <dgm:spPr/>
      <dgm:t>
        <a:bodyPr/>
        <a:lstStyle/>
        <a:p>
          <a:endParaRPr lang="en-GB"/>
        </a:p>
      </dgm:t>
    </dgm:pt>
    <dgm:pt modelId="{84892EC5-BC17-4775-A000-FA6F11B50EE4}">
      <dgm:prSet custT="1"/>
      <dgm:spPr>
        <a:solidFill>
          <a:schemeClr val="accent1">
            <a:lumMod val="50000"/>
          </a:schemeClr>
        </a:solidFill>
      </dgm:spPr>
      <dgm:t>
        <a:bodyPr/>
        <a:lstStyle/>
        <a:p>
          <a:pPr algn="ctr"/>
          <a:r>
            <a:rPr lang="en-GB" sz="1200" dirty="0"/>
            <a:t>Multi-Agency Case Discussions</a:t>
          </a:r>
        </a:p>
      </dgm:t>
    </dgm:pt>
    <dgm:pt modelId="{346C99D8-EAE8-4F40-AB12-690E8EDE7B52}" type="parTrans" cxnId="{D2956598-8693-4781-BB42-3110296CE5F4}">
      <dgm:prSet/>
      <dgm:spPr/>
      <dgm:t>
        <a:bodyPr/>
        <a:lstStyle/>
        <a:p>
          <a:endParaRPr lang="en-GB"/>
        </a:p>
      </dgm:t>
    </dgm:pt>
    <dgm:pt modelId="{FF66BA32-F771-4A5C-A7F6-1D541AEA2480}" type="sibTrans" cxnId="{D2956598-8693-4781-BB42-3110296CE5F4}">
      <dgm:prSet/>
      <dgm:spPr/>
      <dgm:t>
        <a:bodyPr/>
        <a:lstStyle/>
        <a:p>
          <a:endParaRPr lang="en-GB"/>
        </a:p>
      </dgm:t>
    </dgm:pt>
    <dgm:pt modelId="{9D7D2D7D-090B-4B9A-9AA0-087F7B49624F}">
      <dgm:prSet custT="1"/>
      <dgm:spPr>
        <a:solidFill>
          <a:schemeClr val="accent1">
            <a:lumMod val="50000"/>
          </a:schemeClr>
        </a:solidFill>
      </dgm:spPr>
      <dgm:t>
        <a:bodyPr/>
        <a:lstStyle/>
        <a:p>
          <a:pPr algn="ctr"/>
          <a:r>
            <a:rPr lang="en-GB" sz="1200" dirty="0"/>
            <a:t>Proactive support for “at risk” families and citizens</a:t>
          </a:r>
        </a:p>
      </dgm:t>
    </dgm:pt>
    <dgm:pt modelId="{E504E1B2-FEC1-471E-A318-FAEC07DE419F}" type="parTrans" cxnId="{35932659-2094-4912-8527-939BCDEBE0D1}">
      <dgm:prSet/>
      <dgm:spPr/>
      <dgm:t>
        <a:bodyPr/>
        <a:lstStyle/>
        <a:p>
          <a:endParaRPr lang="en-GB"/>
        </a:p>
      </dgm:t>
    </dgm:pt>
    <dgm:pt modelId="{1CB7E40D-A56A-410E-BF94-73928F5C3F16}" type="sibTrans" cxnId="{35932659-2094-4912-8527-939BCDEBE0D1}">
      <dgm:prSet/>
      <dgm:spPr/>
      <dgm:t>
        <a:bodyPr/>
        <a:lstStyle/>
        <a:p>
          <a:endParaRPr lang="en-GB"/>
        </a:p>
      </dgm:t>
    </dgm:pt>
    <dgm:pt modelId="{866292D9-1400-4E23-B1AF-B2C96DF73500}">
      <dgm:prSet custT="1"/>
      <dgm:spPr>
        <a:solidFill>
          <a:schemeClr val="accent1">
            <a:lumMod val="50000"/>
          </a:schemeClr>
        </a:solidFill>
      </dgm:spPr>
      <dgm:t>
        <a:bodyPr/>
        <a:lstStyle/>
        <a:p>
          <a:pPr algn="ctr"/>
          <a:r>
            <a:rPr lang="en-GB" sz="1200" dirty="0"/>
            <a:t>Training &amp; Development</a:t>
          </a:r>
        </a:p>
      </dgm:t>
    </dgm:pt>
    <dgm:pt modelId="{B0C0ED4D-03E2-4053-B3E5-73C37FA71BD2}" type="parTrans" cxnId="{53DF2079-DE50-4ACE-9C41-2174DFA3D431}">
      <dgm:prSet/>
      <dgm:spPr/>
      <dgm:t>
        <a:bodyPr/>
        <a:lstStyle/>
        <a:p>
          <a:endParaRPr lang="en-GB"/>
        </a:p>
      </dgm:t>
    </dgm:pt>
    <dgm:pt modelId="{FAFE3B4F-CDB3-48E4-A1B9-4E96259F2774}" type="sibTrans" cxnId="{53DF2079-DE50-4ACE-9C41-2174DFA3D431}">
      <dgm:prSet/>
      <dgm:spPr/>
      <dgm:t>
        <a:bodyPr/>
        <a:lstStyle/>
        <a:p>
          <a:endParaRPr lang="en-GB"/>
        </a:p>
      </dgm:t>
    </dgm:pt>
    <dgm:pt modelId="{F9A4510F-EEF4-4833-A2C1-C2A9B3DFCA74}">
      <dgm:prSet phldrT="[Text]" custT="1"/>
      <dgm:spPr>
        <a:solidFill>
          <a:schemeClr val="accent6">
            <a:lumMod val="75000"/>
          </a:schemeClr>
        </a:solidFill>
      </dgm:spPr>
      <dgm:t>
        <a:bodyPr/>
        <a:lstStyle/>
        <a:p>
          <a:r>
            <a:rPr lang="en-GB" sz="1000" dirty="0"/>
            <a:t>Children’s Emotional Health &amp; Wellbeing</a:t>
          </a:r>
        </a:p>
      </dgm:t>
    </dgm:pt>
    <dgm:pt modelId="{A6E8920E-D0ED-4869-AA95-DC22E1772603}" type="parTrans" cxnId="{86C9CE19-4896-4672-BEDD-37A6B1E7B31E}">
      <dgm:prSet/>
      <dgm:spPr/>
      <dgm:t>
        <a:bodyPr/>
        <a:lstStyle/>
        <a:p>
          <a:endParaRPr lang="en-GB"/>
        </a:p>
      </dgm:t>
    </dgm:pt>
    <dgm:pt modelId="{6556AA61-4154-44DC-ABA0-62027E5935AA}" type="sibTrans" cxnId="{86C9CE19-4896-4672-BEDD-37A6B1E7B31E}">
      <dgm:prSet/>
      <dgm:spPr/>
      <dgm:t>
        <a:bodyPr/>
        <a:lstStyle/>
        <a:p>
          <a:endParaRPr lang="en-GB"/>
        </a:p>
      </dgm:t>
    </dgm:pt>
    <dgm:pt modelId="{F8C4E635-5499-4737-BE59-6FFAA97A4E22}">
      <dgm:prSet phldrT="[Text]" custT="1"/>
      <dgm:spPr>
        <a:solidFill>
          <a:schemeClr val="accent6">
            <a:lumMod val="75000"/>
          </a:schemeClr>
        </a:solidFill>
      </dgm:spPr>
      <dgm:t>
        <a:bodyPr/>
        <a:lstStyle/>
        <a:p>
          <a:r>
            <a:rPr lang="en-GB" sz="1000" dirty="0"/>
            <a:t>In-reach to Care Homes</a:t>
          </a:r>
        </a:p>
      </dgm:t>
    </dgm:pt>
    <dgm:pt modelId="{635B8097-E538-4F23-8086-22CB84FAC555}" type="parTrans" cxnId="{AFF31C82-1F5D-4E40-A1A5-17A63C08DA07}">
      <dgm:prSet/>
      <dgm:spPr/>
      <dgm:t>
        <a:bodyPr/>
        <a:lstStyle/>
        <a:p>
          <a:endParaRPr lang="en-GB"/>
        </a:p>
      </dgm:t>
    </dgm:pt>
    <dgm:pt modelId="{566F56C2-988A-4A3A-869D-DA0C7E82BE9E}" type="sibTrans" cxnId="{AFF31C82-1F5D-4E40-A1A5-17A63C08DA07}">
      <dgm:prSet/>
      <dgm:spPr/>
      <dgm:t>
        <a:bodyPr/>
        <a:lstStyle/>
        <a:p>
          <a:endParaRPr lang="en-GB"/>
        </a:p>
      </dgm:t>
    </dgm:pt>
    <dgm:pt modelId="{7E497F35-1F23-42E7-8397-F9DBBBA66136}">
      <dgm:prSet phldrT="[Text]" custT="1"/>
      <dgm:spPr>
        <a:solidFill>
          <a:schemeClr val="accent6">
            <a:lumMod val="75000"/>
          </a:schemeClr>
        </a:solidFill>
      </dgm:spPr>
      <dgm:t>
        <a:bodyPr/>
        <a:lstStyle/>
        <a:p>
          <a:r>
            <a:rPr lang="en-GB" sz="1000" dirty="0"/>
            <a:t>Older Adult Therapy Services</a:t>
          </a:r>
        </a:p>
      </dgm:t>
    </dgm:pt>
    <dgm:pt modelId="{CE4914D5-DD11-4506-AB51-0AEA22733DF9}" type="parTrans" cxnId="{31048FAA-2C9E-47CD-84C2-F27C74E8FA46}">
      <dgm:prSet/>
      <dgm:spPr/>
      <dgm:t>
        <a:bodyPr/>
        <a:lstStyle/>
        <a:p>
          <a:endParaRPr lang="en-GB"/>
        </a:p>
      </dgm:t>
    </dgm:pt>
    <dgm:pt modelId="{EAC81882-1999-4E9A-A7FB-A66563A8C072}" type="sibTrans" cxnId="{31048FAA-2C9E-47CD-84C2-F27C74E8FA46}">
      <dgm:prSet/>
      <dgm:spPr/>
      <dgm:t>
        <a:bodyPr/>
        <a:lstStyle/>
        <a:p>
          <a:endParaRPr lang="en-GB"/>
        </a:p>
      </dgm:t>
    </dgm:pt>
    <dgm:pt modelId="{69544F65-60B9-43DD-9120-876CD3B50B21}">
      <dgm:prSet phldrT="[Text]" custT="1"/>
      <dgm:spPr>
        <a:solidFill>
          <a:schemeClr val="accent6">
            <a:lumMod val="75000"/>
          </a:schemeClr>
        </a:solidFill>
      </dgm:spPr>
      <dgm:t>
        <a:bodyPr/>
        <a:lstStyle/>
        <a:p>
          <a:r>
            <a:rPr lang="en-GB" sz="1000" dirty="0"/>
            <a:t>Community Inclusion</a:t>
          </a:r>
        </a:p>
      </dgm:t>
    </dgm:pt>
    <dgm:pt modelId="{BB250CF9-09F1-4C6F-A8F3-398E650ECCA2}" type="parTrans" cxnId="{E79172FA-9861-4675-B16B-EDDF975BF1AB}">
      <dgm:prSet/>
      <dgm:spPr/>
      <dgm:t>
        <a:bodyPr/>
        <a:lstStyle/>
        <a:p>
          <a:endParaRPr lang="en-GB"/>
        </a:p>
      </dgm:t>
    </dgm:pt>
    <dgm:pt modelId="{98A1C5D1-7B26-4686-B146-0BEB4B8B6386}" type="sibTrans" cxnId="{E79172FA-9861-4675-B16B-EDDF975BF1AB}">
      <dgm:prSet/>
      <dgm:spPr/>
      <dgm:t>
        <a:bodyPr/>
        <a:lstStyle/>
        <a:p>
          <a:endParaRPr lang="en-GB"/>
        </a:p>
      </dgm:t>
    </dgm:pt>
    <dgm:pt modelId="{099FE48A-5370-4121-8975-9214BB7C2462}">
      <dgm:prSet phldrT="[Text]" custT="1"/>
      <dgm:spPr>
        <a:solidFill>
          <a:schemeClr val="accent6">
            <a:lumMod val="75000"/>
          </a:schemeClr>
        </a:solidFill>
      </dgm:spPr>
      <dgm:t>
        <a:bodyPr/>
        <a:lstStyle/>
        <a:p>
          <a:r>
            <a:rPr lang="en-GB" sz="1000" dirty="0"/>
            <a:t>Recovery College</a:t>
          </a:r>
        </a:p>
      </dgm:t>
    </dgm:pt>
    <dgm:pt modelId="{FF496138-78B9-45E7-9B4B-CBC17DE89196}" type="parTrans" cxnId="{C9D608EB-688D-4327-B386-CE64FE107392}">
      <dgm:prSet/>
      <dgm:spPr/>
      <dgm:t>
        <a:bodyPr/>
        <a:lstStyle/>
        <a:p>
          <a:endParaRPr lang="en-GB"/>
        </a:p>
      </dgm:t>
    </dgm:pt>
    <dgm:pt modelId="{782EA4A8-E3BE-4FCD-97F2-7E855201BDCA}" type="sibTrans" cxnId="{C9D608EB-688D-4327-B386-CE64FE107392}">
      <dgm:prSet/>
      <dgm:spPr/>
      <dgm:t>
        <a:bodyPr/>
        <a:lstStyle/>
        <a:p>
          <a:endParaRPr lang="en-GB"/>
        </a:p>
      </dgm:t>
    </dgm:pt>
    <dgm:pt modelId="{329FEA00-137D-4435-9163-2AB4B3DA8651}">
      <dgm:prSet phldrT="[Text]" custT="1"/>
      <dgm:spPr>
        <a:solidFill>
          <a:schemeClr val="accent6">
            <a:lumMod val="75000"/>
          </a:schemeClr>
        </a:solidFill>
      </dgm:spPr>
      <dgm:t>
        <a:bodyPr/>
        <a:lstStyle/>
        <a:p>
          <a:r>
            <a:rPr lang="en-GB" sz="1000" dirty="0"/>
            <a:t>Physical Health SMI</a:t>
          </a:r>
        </a:p>
      </dgm:t>
    </dgm:pt>
    <dgm:pt modelId="{F8C4E9E8-894A-48E5-B9EA-7F01E56C83D7}" type="parTrans" cxnId="{471F6F13-8F01-4568-AA28-4DA99F99D76A}">
      <dgm:prSet/>
      <dgm:spPr/>
      <dgm:t>
        <a:bodyPr/>
        <a:lstStyle/>
        <a:p>
          <a:endParaRPr lang="en-GB"/>
        </a:p>
      </dgm:t>
    </dgm:pt>
    <dgm:pt modelId="{34F44AFC-19D6-44C8-927D-D3BEBBC705D2}" type="sibTrans" cxnId="{471F6F13-8F01-4568-AA28-4DA99F99D76A}">
      <dgm:prSet/>
      <dgm:spPr/>
      <dgm:t>
        <a:bodyPr/>
        <a:lstStyle/>
        <a:p>
          <a:endParaRPr lang="en-GB"/>
        </a:p>
      </dgm:t>
    </dgm:pt>
    <dgm:pt modelId="{9E934AC9-58FB-44A1-8A5D-D742723C89E1}">
      <dgm:prSet phldrT="[Text]" custT="1"/>
      <dgm:spPr>
        <a:solidFill>
          <a:schemeClr val="accent6">
            <a:lumMod val="75000"/>
          </a:schemeClr>
        </a:solidFill>
      </dgm:spPr>
      <dgm:t>
        <a:bodyPr/>
        <a:lstStyle/>
        <a:p>
          <a:r>
            <a:rPr lang="en-GB" sz="1000" dirty="0"/>
            <a:t>Rehabilitation</a:t>
          </a:r>
        </a:p>
      </dgm:t>
    </dgm:pt>
    <dgm:pt modelId="{8F9A0D68-C859-404A-B6B3-17A6B1E7B56A}" type="parTrans" cxnId="{69CB207A-4BFD-4E5F-A867-3E63EAFF2741}">
      <dgm:prSet/>
      <dgm:spPr/>
      <dgm:t>
        <a:bodyPr/>
        <a:lstStyle/>
        <a:p>
          <a:endParaRPr lang="en-GB"/>
        </a:p>
      </dgm:t>
    </dgm:pt>
    <dgm:pt modelId="{4CCCD0FA-0A92-4D97-A733-BF1561F71423}" type="sibTrans" cxnId="{69CB207A-4BFD-4E5F-A867-3E63EAFF2741}">
      <dgm:prSet/>
      <dgm:spPr/>
      <dgm:t>
        <a:bodyPr/>
        <a:lstStyle/>
        <a:p>
          <a:endParaRPr lang="en-GB"/>
        </a:p>
      </dgm:t>
    </dgm:pt>
    <dgm:pt modelId="{9792EE78-A15D-4834-AC4D-EB6E320646E0}">
      <dgm:prSet phldrT="[Text]" custT="1"/>
      <dgm:spPr>
        <a:solidFill>
          <a:schemeClr val="accent6">
            <a:lumMod val="75000"/>
          </a:schemeClr>
        </a:solidFill>
      </dgm:spPr>
      <dgm:t>
        <a:bodyPr/>
        <a:lstStyle/>
        <a:p>
          <a:r>
            <a:rPr lang="en-GB" sz="1000" dirty="0"/>
            <a:t>Complex Emotional Needs</a:t>
          </a:r>
        </a:p>
      </dgm:t>
    </dgm:pt>
    <dgm:pt modelId="{1C21EB83-2079-43C3-B3F4-1CF365E93AE8}" type="parTrans" cxnId="{34385B34-9A7B-4D9E-BD27-90F16BE6A877}">
      <dgm:prSet/>
      <dgm:spPr/>
      <dgm:t>
        <a:bodyPr/>
        <a:lstStyle/>
        <a:p>
          <a:endParaRPr lang="en-GB"/>
        </a:p>
      </dgm:t>
    </dgm:pt>
    <dgm:pt modelId="{7AA1DAED-5EAB-42BC-BB50-3C7344000D12}" type="sibTrans" cxnId="{34385B34-9A7B-4D9E-BD27-90F16BE6A877}">
      <dgm:prSet/>
      <dgm:spPr/>
      <dgm:t>
        <a:bodyPr/>
        <a:lstStyle/>
        <a:p>
          <a:endParaRPr lang="en-GB"/>
        </a:p>
      </dgm:t>
    </dgm:pt>
    <dgm:pt modelId="{D52E304C-BE44-4B39-AD42-F208B064BA3E}">
      <dgm:prSet phldrT="[Text]" custT="1"/>
      <dgm:spPr/>
      <dgm:t>
        <a:bodyPr/>
        <a:lstStyle/>
        <a:p>
          <a:r>
            <a:rPr lang="en-GB" sz="1200" dirty="0"/>
            <a:t>Obesity</a:t>
          </a:r>
        </a:p>
      </dgm:t>
    </dgm:pt>
    <dgm:pt modelId="{FA9A4154-1867-4718-BC71-D186711FE6E1}" type="parTrans" cxnId="{9CEEEFD5-BFA9-4F99-ACCD-90376B628FED}">
      <dgm:prSet/>
      <dgm:spPr/>
      <dgm:t>
        <a:bodyPr/>
        <a:lstStyle/>
        <a:p>
          <a:endParaRPr lang="en-GB"/>
        </a:p>
      </dgm:t>
    </dgm:pt>
    <dgm:pt modelId="{6C2C7C03-4EB2-4097-A5EA-4A779AA37F34}" type="sibTrans" cxnId="{9CEEEFD5-BFA9-4F99-ACCD-90376B628FED}">
      <dgm:prSet/>
      <dgm:spPr/>
      <dgm:t>
        <a:bodyPr/>
        <a:lstStyle/>
        <a:p>
          <a:endParaRPr lang="en-GB"/>
        </a:p>
      </dgm:t>
    </dgm:pt>
    <dgm:pt modelId="{56C8B932-1192-4C05-AAB0-BEDB5CA78BE1}">
      <dgm:prSet phldrT="[Text]" custT="1"/>
      <dgm:spPr/>
      <dgm:t>
        <a:bodyPr/>
        <a:lstStyle/>
        <a:p>
          <a:r>
            <a:rPr lang="en-GB" sz="1200" dirty="0"/>
            <a:t>Asthma</a:t>
          </a:r>
        </a:p>
      </dgm:t>
    </dgm:pt>
    <dgm:pt modelId="{842DFCFC-C874-4CAD-9597-32F470717D6C}" type="parTrans" cxnId="{77267207-C82F-47AF-AE9C-9ED66572B17F}">
      <dgm:prSet/>
      <dgm:spPr/>
      <dgm:t>
        <a:bodyPr/>
        <a:lstStyle/>
        <a:p>
          <a:endParaRPr lang="en-GB"/>
        </a:p>
      </dgm:t>
    </dgm:pt>
    <dgm:pt modelId="{8F93058B-416D-46FC-92D9-CA9C721D53B7}" type="sibTrans" cxnId="{77267207-C82F-47AF-AE9C-9ED66572B17F}">
      <dgm:prSet/>
      <dgm:spPr/>
      <dgm:t>
        <a:bodyPr/>
        <a:lstStyle/>
        <a:p>
          <a:endParaRPr lang="en-GB"/>
        </a:p>
      </dgm:t>
    </dgm:pt>
    <dgm:pt modelId="{7C1CE303-2397-498A-A268-C641E9F567FD}">
      <dgm:prSet phldrT="[Text]" custT="1"/>
      <dgm:spPr/>
      <dgm:t>
        <a:bodyPr/>
        <a:lstStyle/>
        <a:p>
          <a:r>
            <a:rPr lang="en-GB" sz="1200" dirty="0"/>
            <a:t>Epilepsy </a:t>
          </a:r>
        </a:p>
      </dgm:t>
    </dgm:pt>
    <dgm:pt modelId="{C8BA8C80-E050-421B-97AA-F633D6B117C2}" type="parTrans" cxnId="{15F5980F-DA2F-4EC9-8FA3-062E4C6C92C1}">
      <dgm:prSet/>
      <dgm:spPr/>
      <dgm:t>
        <a:bodyPr/>
        <a:lstStyle/>
        <a:p>
          <a:endParaRPr lang="en-GB"/>
        </a:p>
      </dgm:t>
    </dgm:pt>
    <dgm:pt modelId="{D6F516C7-1125-4203-AAFD-AD167C60F257}" type="sibTrans" cxnId="{15F5980F-DA2F-4EC9-8FA3-062E4C6C92C1}">
      <dgm:prSet/>
      <dgm:spPr/>
      <dgm:t>
        <a:bodyPr/>
        <a:lstStyle/>
        <a:p>
          <a:endParaRPr lang="en-GB"/>
        </a:p>
      </dgm:t>
    </dgm:pt>
    <dgm:pt modelId="{B3BC3EB3-D8CA-4018-ABBA-66A96B26CAF1}">
      <dgm:prSet phldrT="[Text]" custT="1"/>
      <dgm:spPr/>
      <dgm:t>
        <a:bodyPr/>
        <a:lstStyle/>
        <a:p>
          <a:r>
            <a:rPr lang="en-GB" sz="1200" dirty="0"/>
            <a:t>Diabetes</a:t>
          </a:r>
        </a:p>
      </dgm:t>
    </dgm:pt>
    <dgm:pt modelId="{1BD6D5F8-FC23-4C61-AE32-6DE4626BAD5F}" type="parTrans" cxnId="{90E307CF-DA65-4FF4-AC00-0D87A83C02E4}">
      <dgm:prSet/>
      <dgm:spPr/>
      <dgm:t>
        <a:bodyPr/>
        <a:lstStyle/>
        <a:p>
          <a:endParaRPr lang="en-GB"/>
        </a:p>
      </dgm:t>
    </dgm:pt>
    <dgm:pt modelId="{E0BD96C1-DBF1-45E6-B11A-926CDC0CE139}" type="sibTrans" cxnId="{90E307CF-DA65-4FF4-AC00-0D87A83C02E4}">
      <dgm:prSet/>
      <dgm:spPr/>
      <dgm:t>
        <a:bodyPr/>
        <a:lstStyle/>
        <a:p>
          <a:endParaRPr lang="en-GB"/>
        </a:p>
      </dgm:t>
    </dgm:pt>
    <dgm:pt modelId="{CBE209C9-BEDC-419A-A80C-267049D5D275}">
      <dgm:prSet phldrT="[Text]" custT="1"/>
      <dgm:spPr/>
      <dgm:t>
        <a:bodyPr/>
        <a:lstStyle/>
        <a:p>
          <a:r>
            <a:rPr lang="en-GB" sz="1200" dirty="0"/>
            <a:t>Infant Mortality</a:t>
          </a:r>
        </a:p>
      </dgm:t>
    </dgm:pt>
    <dgm:pt modelId="{18BB5C18-DFD6-48D0-A944-D9A357595E62}" type="parTrans" cxnId="{E8F981F1-27FB-4723-ABA7-3C22D7D1925E}">
      <dgm:prSet/>
      <dgm:spPr/>
      <dgm:t>
        <a:bodyPr/>
        <a:lstStyle/>
        <a:p>
          <a:endParaRPr lang="en-GB"/>
        </a:p>
      </dgm:t>
    </dgm:pt>
    <dgm:pt modelId="{3F549EA0-198A-49EC-B807-C95C8A15AB22}" type="sibTrans" cxnId="{E8F981F1-27FB-4723-ABA7-3C22D7D1925E}">
      <dgm:prSet/>
      <dgm:spPr/>
      <dgm:t>
        <a:bodyPr/>
        <a:lstStyle/>
        <a:p>
          <a:endParaRPr lang="en-GB"/>
        </a:p>
      </dgm:t>
    </dgm:pt>
    <dgm:pt modelId="{52A1614E-0A5E-4A4A-81C5-DA9498C5F896}">
      <dgm:prSet phldrT="[Text]" custT="1"/>
      <dgm:spPr/>
      <dgm:t>
        <a:bodyPr/>
        <a:lstStyle/>
        <a:p>
          <a:r>
            <a:rPr lang="en-GB" sz="1200" dirty="0"/>
            <a:t>SEND</a:t>
          </a:r>
        </a:p>
      </dgm:t>
    </dgm:pt>
    <dgm:pt modelId="{A4ED6CEE-2EB0-4FBE-8555-B0EDB329CB2F}" type="parTrans" cxnId="{154B64F9-F441-465A-9D1F-036A29D1C49D}">
      <dgm:prSet/>
      <dgm:spPr/>
      <dgm:t>
        <a:bodyPr/>
        <a:lstStyle/>
        <a:p>
          <a:endParaRPr lang="en-GB"/>
        </a:p>
      </dgm:t>
    </dgm:pt>
    <dgm:pt modelId="{FB887546-DBDD-4458-8958-D6C9E14DFC04}" type="sibTrans" cxnId="{154B64F9-F441-465A-9D1F-036A29D1C49D}">
      <dgm:prSet/>
      <dgm:spPr/>
      <dgm:t>
        <a:bodyPr/>
        <a:lstStyle/>
        <a:p>
          <a:endParaRPr lang="en-GB"/>
        </a:p>
      </dgm:t>
    </dgm:pt>
    <dgm:pt modelId="{06B915BF-8B05-4F5D-9405-0E4744BD6987}">
      <dgm:prSet phldrT="[Text]" custT="1"/>
      <dgm:spPr/>
      <dgm:t>
        <a:bodyPr/>
        <a:lstStyle/>
        <a:p>
          <a:r>
            <a:rPr lang="en-GB" sz="1200" dirty="0"/>
            <a:t>Early Health</a:t>
          </a:r>
        </a:p>
      </dgm:t>
    </dgm:pt>
    <dgm:pt modelId="{FBF39C75-E723-4EFE-AF2B-CD8AF188C905}" type="parTrans" cxnId="{DABBA8CF-E4D2-4973-B8B5-4F37998539E4}">
      <dgm:prSet/>
      <dgm:spPr/>
      <dgm:t>
        <a:bodyPr/>
        <a:lstStyle/>
        <a:p>
          <a:endParaRPr lang="en-GB"/>
        </a:p>
      </dgm:t>
    </dgm:pt>
    <dgm:pt modelId="{883EF3B3-8D67-4517-A3D3-49641B6A8FB7}" type="sibTrans" cxnId="{DABBA8CF-E4D2-4973-B8B5-4F37998539E4}">
      <dgm:prSet/>
      <dgm:spPr/>
      <dgm:t>
        <a:bodyPr/>
        <a:lstStyle/>
        <a:p>
          <a:endParaRPr lang="en-GB"/>
        </a:p>
      </dgm:t>
    </dgm:pt>
    <dgm:pt modelId="{E6DA13CF-F7BE-497E-BDAE-4869D249CDFE}">
      <dgm:prSet phldrT="[Text]" custT="1"/>
      <dgm:spPr/>
      <dgm:t>
        <a:bodyPr/>
        <a:lstStyle/>
        <a:p>
          <a:r>
            <a:rPr lang="en-GB" sz="1200" dirty="0"/>
            <a:t>Community Children's Services</a:t>
          </a:r>
        </a:p>
      </dgm:t>
    </dgm:pt>
    <dgm:pt modelId="{71C44717-6360-45D1-9545-65C37063F772}" type="parTrans" cxnId="{23170865-4A39-4E77-9AFE-0268D9C0EE9E}">
      <dgm:prSet/>
      <dgm:spPr/>
      <dgm:t>
        <a:bodyPr/>
        <a:lstStyle/>
        <a:p>
          <a:endParaRPr lang="en-GB"/>
        </a:p>
      </dgm:t>
    </dgm:pt>
    <dgm:pt modelId="{CB1D7F6C-C484-43E4-AA54-EDC3D7DC188B}" type="sibTrans" cxnId="{23170865-4A39-4E77-9AFE-0268D9C0EE9E}">
      <dgm:prSet/>
      <dgm:spPr/>
      <dgm:t>
        <a:bodyPr/>
        <a:lstStyle/>
        <a:p>
          <a:endParaRPr lang="en-GB"/>
        </a:p>
      </dgm:t>
    </dgm:pt>
    <dgm:pt modelId="{41E5501A-56DE-4B47-B1FB-7A5709EE7BE2}" type="pres">
      <dgm:prSet presAssocID="{275DE1A9-83E8-47C5-A2C5-759D811F3BF5}" presName="theList" presStyleCnt="0">
        <dgm:presLayoutVars>
          <dgm:dir/>
          <dgm:animLvl val="lvl"/>
          <dgm:resizeHandles val="exact"/>
        </dgm:presLayoutVars>
      </dgm:prSet>
      <dgm:spPr/>
    </dgm:pt>
    <dgm:pt modelId="{FFDA6F56-A0C0-41AA-8607-BEB258D6A9F7}" type="pres">
      <dgm:prSet presAssocID="{FFE98443-B276-423D-94E7-FAC6AF307041}" presName="compNode" presStyleCnt="0"/>
      <dgm:spPr/>
    </dgm:pt>
    <dgm:pt modelId="{E4A837D2-DAD2-47F5-A64E-B2057A4A6A3A}" type="pres">
      <dgm:prSet presAssocID="{FFE98443-B276-423D-94E7-FAC6AF307041}" presName="aNode" presStyleLbl="bgShp" presStyleIdx="0" presStyleCnt="7" custLinFactNeighborX="7480"/>
      <dgm:spPr/>
    </dgm:pt>
    <dgm:pt modelId="{B3BD8B0E-1D6C-4A0E-87D5-D6CCFA8C0504}" type="pres">
      <dgm:prSet presAssocID="{FFE98443-B276-423D-94E7-FAC6AF307041}" presName="textNode" presStyleLbl="bgShp" presStyleIdx="0" presStyleCnt="7"/>
      <dgm:spPr/>
    </dgm:pt>
    <dgm:pt modelId="{751BCC9E-4D21-411A-A4C3-5C053962F4C4}" type="pres">
      <dgm:prSet presAssocID="{FFE98443-B276-423D-94E7-FAC6AF307041}" presName="compChildNode" presStyleCnt="0"/>
      <dgm:spPr/>
    </dgm:pt>
    <dgm:pt modelId="{03E5D6CB-1908-4805-9BDB-86DBCA548492}" type="pres">
      <dgm:prSet presAssocID="{FFE98443-B276-423D-94E7-FAC6AF307041}" presName="theInnerList" presStyleCnt="0"/>
      <dgm:spPr/>
    </dgm:pt>
    <dgm:pt modelId="{A0268330-9763-427F-9D60-25629B43F173}" type="pres">
      <dgm:prSet presAssocID="{7A7C5EEF-8EE0-40EB-931E-C03E23838D73}" presName="childNode" presStyleLbl="node1" presStyleIdx="0" presStyleCnt="45" custFlipVert="0" custScaleY="113622" custLinFactY="-65062" custLinFactNeighborX="8869" custLinFactNeighborY="-100000">
        <dgm:presLayoutVars>
          <dgm:bulletEnabled val="1"/>
        </dgm:presLayoutVars>
      </dgm:prSet>
      <dgm:spPr/>
    </dgm:pt>
    <dgm:pt modelId="{1D9D89EA-0B16-491E-A410-F97CEF1E10D7}" type="pres">
      <dgm:prSet presAssocID="{7A7C5EEF-8EE0-40EB-931E-C03E23838D73}" presName="aSpace2" presStyleCnt="0"/>
      <dgm:spPr/>
    </dgm:pt>
    <dgm:pt modelId="{2AD60FA8-7665-4783-9B37-4300DD815692}" type="pres">
      <dgm:prSet presAssocID="{F9A4510F-EEF4-4833-A2C1-C2A9B3DFCA74}" presName="childNode" presStyleLbl="node1" presStyleIdx="1" presStyleCnt="45" custLinFactY="-63397" custLinFactNeighborX="9269" custLinFactNeighborY="-100000">
        <dgm:presLayoutVars>
          <dgm:bulletEnabled val="1"/>
        </dgm:presLayoutVars>
      </dgm:prSet>
      <dgm:spPr/>
    </dgm:pt>
    <dgm:pt modelId="{E92BAFBA-5F4A-4901-A19B-91FE27950FDF}" type="pres">
      <dgm:prSet presAssocID="{F9A4510F-EEF4-4833-A2C1-C2A9B3DFCA74}" presName="aSpace2" presStyleCnt="0"/>
      <dgm:spPr/>
    </dgm:pt>
    <dgm:pt modelId="{A9531B79-3BF2-403F-8F6D-6E7C2B088425}" type="pres">
      <dgm:prSet presAssocID="{F8C4E635-5499-4737-BE59-6FFAA97A4E22}" presName="childNode" presStyleLbl="node1" presStyleIdx="2" presStyleCnt="45" custLinFactY="-63397" custLinFactNeighborX="9269" custLinFactNeighborY="-100000">
        <dgm:presLayoutVars>
          <dgm:bulletEnabled val="1"/>
        </dgm:presLayoutVars>
      </dgm:prSet>
      <dgm:spPr/>
    </dgm:pt>
    <dgm:pt modelId="{31F897EE-7B62-4D79-A049-DE06088DF709}" type="pres">
      <dgm:prSet presAssocID="{F8C4E635-5499-4737-BE59-6FFAA97A4E22}" presName="aSpace2" presStyleCnt="0"/>
      <dgm:spPr/>
    </dgm:pt>
    <dgm:pt modelId="{6DDB05CE-1EB3-4E1B-9D14-5DC56A0C9A6E}" type="pres">
      <dgm:prSet presAssocID="{7E497F35-1F23-42E7-8397-F9DBBBA66136}" presName="childNode" presStyleLbl="node1" presStyleIdx="3" presStyleCnt="45" custLinFactY="-63397" custLinFactNeighborX="9269" custLinFactNeighborY="-100000">
        <dgm:presLayoutVars>
          <dgm:bulletEnabled val="1"/>
        </dgm:presLayoutVars>
      </dgm:prSet>
      <dgm:spPr/>
    </dgm:pt>
    <dgm:pt modelId="{26EFC089-1C0B-4DB7-A636-BFA8C1A885A8}" type="pres">
      <dgm:prSet presAssocID="{7E497F35-1F23-42E7-8397-F9DBBBA66136}" presName="aSpace2" presStyleCnt="0"/>
      <dgm:spPr/>
    </dgm:pt>
    <dgm:pt modelId="{B2E61FA9-11B2-4D8B-8F6D-DD7684274193}" type="pres">
      <dgm:prSet presAssocID="{69544F65-60B9-43DD-9120-876CD3B50B21}" presName="childNode" presStyleLbl="node1" presStyleIdx="4" presStyleCnt="45" custLinFactY="-63397" custLinFactNeighborX="9269" custLinFactNeighborY="-100000">
        <dgm:presLayoutVars>
          <dgm:bulletEnabled val="1"/>
        </dgm:presLayoutVars>
      </dgm:prSet>
      <dgm:spPr/>
    </dgm:pt>
    <dgm:pt modelId="{79B513FC-2DE2-4360-B15F-DEE4B6D02CC1}" type="pres">
      <dgm:prSet presAssocID="{69544F65-60B9-43DD-9120-876CD3B50B21}" presName="aSpace2" presStyleCnt="0"/>
      <dgm:spPr/>
    </dgm:pt>
    <dgm:pt modelId="{18BA4A05-15B4-4839-B94A-C7DA989F1F68}" type="pres">
      <dgm:prSet presAssocID="{099FE48A-5370-4121-8975-9214BB7C2462}" presName="childNode" presStyleLbl="node1" presStyleIdx="5" presStyleCnt="45" custLinFactY="-63397" custLinFactNeighborX="9269" custLinFactNeighborY="-100000">
        <dgm:presLayoutVars>
          <dgm:bulletEnabled val="1"/>
        </dgm:presLayoutVars>
      </dgm:prSet>
      <dgm:spPr/>
    </dgm:pt>
    <dgm:pt modelId="{434C057E-7B26-48ED-843B-15895D0A7735}" type="pres">
      <dgm:prSet presAssocID="{099FE48A-5370-4121-8975-9214BB7C2462}" presName="aSpace2" presStyleCnt="0"/>
      <dgm:spPr/>
    </dgm:pt>
    <dgm:pt modelId="{90D4AF7C-00A7-4AF7-824B-F3CF9DA30937}" type="pres">
      <dgm:prSet presAssocID="{329FEA00-137D-4435-9163-2AB4B3DA8651}" presName="childNode" presStyleLbl="node1" presStyleIdx="6" presStyleCnt="45" custLinFactY="-63397" custLinFactNeighborX="9269" custLinFactNeighborY="-100000">
        <dgm:presLayoutVars>
          <dgm:bulletEnabled val="1"/>
        </dgm:presLayoutVars>
      </dgm:prSet>
      <dgm:spPr/>
    </dgm:pt>
    <dgm:pt modelId="{A398B65C-FFF2-4F93-8440-DA1FD8BE6037}" type="pres">
      <dgm:prSet presAssocID="{329FEA00-137D-4435-9163-2AB4B3DA8651}" presName="aSpace2" presStyleCnt="0"/>
      <dgm:spPr/>
    </dgm:pt>
    <dgm:pt modelId="{79F19BFF-7378-4A0C-9E3B-75785CEA4B90}" type="pres">
      <dgm:prSet presAssocID="{9E934AC9-58FB-44A1-8A5D-D742723C89E1}" presName="childNode" presStyleLbl="node1" presStyleIdx="7" presStyleCnt="45" custLinFactY="-63397" custLinFactNeighborX="9269" custLinFactNeighborY="-100000">
        <dgm:presLayoutVars>
          <dgm:bulletEnabled val="1"/>
        </dgm:presLayoutVars>
      </dgm:prSet>
      <dgm:spPr/>
    </dgm:pt>
    <dgm:pt modelId="{B6E55C5C-10C5-472C-8B56-6829E3FC7C94}" type="pres">
      <dgm:prSet presAssocID="{9E934AC9-58FB-44A1-8A5D-D742723C89E1}" presName="aSpace2" presStyleCnt="0"/>
      <dgm:spPr/>
    </dgm:pt>
    <dgm:pt modelId="{44A4A628-3879-4724-8AE2-E66E943D61CC}" type="pres">
      <dgm:prSet presAssocID="{9792EE78-A15D-4834-AC4D-EB6E320646E0}" presName="childNode" presStyleLbl="node1" presStyleIdx="8" presStyleCnt="45" custLinFactY="-63397" custLinFactNeighborX="9269" custLinFactNeighborY="-100000">
        <dgm:presLayoutVars>
          <dgm:bulletEnabled val="1"/>
        </dgm:presLayoutVars>
      </dgm:prSet>
      <dgm:spPr/>
    </dgm:pt>
    <dgm:pt modelId="{6A68F7A5-5331-4B1A-8355-9A177CF12BA4}" type="pres">
      <dgm:prSet presAssocID="{FFE98443-B276-423D-94E7-FAC6AF307041}" presName="aSpace" presStyleCnt="0"/>
      <dgm:spPr/>
    </dgm:pt>
    <dgm:pt modelId="{49FBFF62-52BB-49E5-8399-8753BE520C3F}" type="pres">
      <dgm:prSet presAssocID="{7F53CF93-CAFB-4221-9D99-E73C7458F27B}" presName="compNode" presStyleCnt="0"/>
      <dgm:spPr/>
    </dgm:pt>
    <dgm:pt modelId="{87538A34-F075-4CB5-8C8B-E0BA667D6FEE}" type="pres">
      <dgm:prSet presAssocID="{7F53CF93-CAFB-4221-9D99-E73C7458F27B}" presName="aNode" presStyleLbl="bgShp" presStyleIdx="1" presStyleCnt="7" custLinFactNeighborX="7480"/>
      <dgm:spPr/>
    </dgm:pt>
    <dgm:pt modelId="{A1971749-CE35-40F0-AEAF-77265665CBE2}" type="pres">
      <dgm:prSet presAssocID="{7F53CF93-CAFB-4221-9D99-E73C7458F27B}" presName="textNode" presStyleLbl="bgShp" presStyleIdx="1" presStyleCnt="7"/>
      <dgm:spPr/>
    </dgm:pt>
    <dgm:pt modelId="{FCED159A-C2B4-49DA-A8ED-307C06930A2A}" type="pres">
      <dgm:prSet presAssocID="{7F53CF93-CAFB-4221-9D99-E73C7458F27B}" presName="compChildNode" presStyleCnt="0"/>
      <dgm:spPr/>
    </dgm:pt>
    <dgm:pt modelId="{3504C57F-0FAB-4AA5-AC7D-5A564DD13353}" type="pres">
      <dgm:prSet presAssocID="{7F53CF93-CAFB-4221-9D99-E73C7458F27B}" presName="theInnerList" presStyleCnt="0"/>
      <dgm:spPr/>
    </dgm:pt>
    <dgm:pt modelId="{63ED8833-020E-4EE3-8C66-D9F1770B6373}" type="pres">
      <dgm:prSet presAssocID="{52A1614E-0A5E-4A4A-81C5-DA9498C5F896}" presName="childNode" presStyleLbl="node1" presStyleIdx="9" presStyleCnt="45" custLinFactY="-50263" custLinFactNeighborX="12579" custLinFactNeighborY="-100000">
        <dgm:presLayoutVars>
          <dgm:bulletEnabled val="1"/>
        </dgm:presLayoutVars>
      </dgm:prSet>
      <dgm:spPr/>
    </dgm:pt>
    <dgm:pt modelId="{C666CBCC-7578-413E-B5A1-BB24FA3E3E4F}" type="pres">
      <dgm:prSet presAssocID="{52A1614E-0A5E-4A4A-81C5-DA9498C5F896}" presName="aSpace2" presStyleCnt="0"/>
      <dgm:spPr/>
    </dgm:pt>
    <dgm:pt modelId="{1C008D88-05ED-4C89-A6F4-6DD509A05732}" type="pres">
      <dgm:prSet presAssocID="{06B915BF-8B05-4F5D-9405-0E4744BD6987}" presName="childNode" presStyleLbl="node1" presStyleIdx="10" presStyleCnt="45" custLinFactY="-50271" custLinFactNeighborX="11916" custLinFactNeighborY="-100000">
        <dgm:presLayoutVars>
          <dgm:bulletEnabled val="1"/>
        </dgm:presLayoutVars>
      </dgm:prSet>
      <dgm:spPr/>
    </dgm:pt>
    <dgm:pt modelId="{A406BBBE-37E6-4DA5-A17F-C6640BAFEB57}" type="pres">
      <dgm:prSet presAssocID="{06B915BF-8B05-4F5D-9405-0E4744BD6987}" presName="aSpace2" presStyleCnt="0"/>
      <dgm:spPr/>
    </dgm:pt>
    <dgm:pt modelId="{723FCC28-2D1F-4F11-ADD8-67B78D012BAC}" type="pres">
      <dgm:prSet presAssocID="{56C8B932-1192-4C05-AAB0-BEDB5CA78BE1}" presName="childNode" presStyleLbl="node1" presStyleIdx="11" presStyleCnt="45" custLinFactY="-49424" custLinFactNeighborX="11917" custLinFactNeighborY="-100000">
        <dgm:presLayoutVars>
          <dgm:bulletEnabled val="1"/>
        </dgm:presLayoutVars>
      </dgm:prSet>
      <dgm:spPr/>
    </dgm:pt>
    <dgm:pt modelId="{6182E18E-37D7-4424-9CE7-CEFD3434431B}" type="pres">
      <dgm:prSet presAssocID="{56C8B932-1192-4C05-AAB0-BEDB5CA78BE1}" presName="aSpace2" presStyleCnt="0"/>
      <dgm:spPr/>
    </dgm:pt>
    <dgm:pt modelId="{980317B5-3FF5-4200-AC8C-FFB624175E6E}" type="pres">
      <dgm:prSet presAssocID="{B3BC3EB3-D8CA-4018-ABBA-66A96B26CAF1}" presName="childNode" presStyleLbl="node1" presStyleIdx="12" presStyleCnt="45" custLinFactY="-51198" custLinFactNeighborX="11917" custLinFactNeighborY="-100000">
        <dgm:presLayoutVars>
          <dgm:bulletEnabled val="1"/>
        </dgm:presLayoutVars>
      </dgm:prSet>
      <dgm:spPr/>
    </dgm:pt>
    <dgm:pt modelId="{2FDF1676-E889-496E-A7DF-C7A9DD42004C}" type="pres">
      <dgm:prSet presAssocID="{B3BC3EB3-D8CA-4018-ABBA-66A96B26CAF1}" presName="aSpace2" presStyleCnt="0"/>
      <dgm:spPr/>
    </dgm:pt>
    <dgm:pt modelId="{A98E03A1-6A98-4D05-8F90-0FA52EC473FB}" type="pres">
      <dgm:prSet presAssocID="{D52E304C-BE44-4B39-AD42-F208B064BA3E}" presName="childNode" presStyleLbl="node1" presStyleIdx="13" presStyleCnt="45" custLinFactY="-52972" custLinFactNeighborX="12579" custLinFactNeighborY="-100000">
        <dgm:presLayoutVars>
          <dgm:bulletEnabled val="1"/>
        </dgm:presLayoutVars>
      </dgm:prSet>
      <dgm:spPr/>
    </dgm:pt>
    <dgm:pt modelId="{7608436B-0073-42D5-85E5-E53B8E6B2D06}" type="pres">
      <dgm:prSet presAssocID="{D52E304C-BE44-4B39-AD42-F208B064BA3E}" presName="aSpace2" presStyleCnt="0"/>
      <dgm:spPr/>
    </dgm:pt>
    <dgm:pt modelId="{A577BF80-87BC-4161-96D0-9F49EFAD1EA9}" type="pres">
      <dgm:prSet presAssocID="{7C1CE303-2397-498A-A268-C641E9F567FD}" presName="childNode" presStyleLbl="node1" presStyleIdx="14" presStyleCnt="45" custLinFactY="-52972" custLinFactNeighborX="12579" custLinFactNeighborY="-100000">
        <dgm:presLayoutVars>
          <dgm:bulletEnabled val="1"/>
        </dgm:presLayoutVars>
      </dgm:prSet>
      <dgm:spPr/>
    </dgm:pt>
    <dgm:pt modelId="{921EE256-A09E-455B-946B-D5405B286A61}" type="pres">
      <dgm:prSet presAssocID="{7C1CE303-2397-498A-A268-C641E9F567FD}" presName="aSpace2" presStyleCnt="0"/>
      <dgm:spPr/>
    </dgm:pt>
    <dgm:pt modelId="{33842442-8E17-4C95-BD6B-885A9032562A}" type="pres">
      <dgm:prSet presAssocID="{CBE209C9-BEDC-419A-A80C-267049D5D275}" presName="childNode" presStyleLbl="node1" presStyleIdx="15" presStyleCnt="45" custLinFactY="-57501" custLinFactNeighborX="12579" custLinFactNeighborY="-100000">
        <dgm:presLayoutVars>
          <dgm:bulletEnabled val="1"/>
        </dgm:presLayoutVars>
      </dgm:prSet>
      <dgm:spPr/>
    </dgm:pt>
    <dgm:pt modelId="{6EC7F214-B2F5-4518-94E3-B8133F9B5FCE}" type="pres">
      <dgm:prSet presAssocID="{CBE209C9-BEDC-419A-A80C-267049D5D275}" presName="aSpace2" presStyleCnt="0"/>
      <dgm:spPr/>
    </dgm:pt>
    <dgm:pt modelId="{82C33622-1535-40C8-BE31-1E469E770E6F}" type="pres">
      <dgm:prSet presAssocID="{E6DA13CF-F7BE-497E-BDAE-4869D249CDFE}" presName="childNode" presStyleLbl="node1" presStyleIdx="16" presStyleCnt="45" custLinFactY="-60902" custLinFactNeighborX="12578" custLinFactNeighborY="-100000">
        <dgm:presLayoutVars>
          <dgm:bulletEnabled val="1"/>
        </dgm:presLayoutVars>
      </dgm:prSet>
      <dgm:spPr/>
    </dgm:pt>
    <dgm:pt modelId="{190A72FF-DA1B-43CA-9225-CEE7974CE0EF}" type="pres">
      <dgm:prSet presAssocID="{7F53CF93-CAFB-4221-9D99-E73C7458F27B}" presName="aSpace" presStyleCnt="0"/>
      <dgm:spPr/>
    </dgm:pt>
    <dgm:pt modelId="{BA8BDAF3-A3F9-49BA-B146-E6104088BEFF}" type="pres">
      <dgm:prSet presAssocID="{2E3A3C15-20EE-4731-AE90-0D522B201639}" presName="compNode" presStyleCnt="0"/>
      <dgm:spPr/>
    </dgm:pt>
    <dgm:pt modelId="{72EECABE-5837-4EC2-B2EB-045DF6FB58C1}" type="pres">
      <dgm:prSet presAssocID="{2E3A3C15-20EE-4731-AE90-0D522B201639}" presName="aNode" presStyleLbl="bgShp" presStyleIdx="2" presStyleCnt="7" custLinFactNeighborX="5610"/>
      <dgm:spPr/>
    </dgm:pt>
    <dgm:pt modelId="{DFFDBDEF-F7BE-4EF8-A826-6FB057948ED3}" type="pres">
      <dgm:prSet presAssocID="{2E3A3C15-20EE-4731-AE90-0D522B201639}" presName="textNode" presStyleLbl="bgShp" presStyleIdx="2" presStyleCnt="7"/>
      <dgm:spPr/>
    </dgm:pt>
    <dgm:pt modelId="{C06E31B3-091D-4635-8FD4-90B6EE978AC0}" type="pres">
      <dgm:prSet presAssocID="{2E3A3C15-20EE-4731-AE90-0D522B201639}" presName="compChildNode" presStyleCnt="0"/>
      <dgm:spPr/>
    </dgm:pt>
    <dgm:pt modelId="{AE495304-B4F2-479D-8BC4-F06D9B6FACEC}" type="pres">
      <dgm:prSet presAssocID="{2E3A3C15-20EE-4731-AE90-0D522B201639}" presName="theInnerList" presStyleCnt="0"/>
      <dgm:spPr/>
    </dgm:pt>
    <dgm:pt modelId="{4CD88408-7059-47B6-B619-C7D87F8B41D9}" type="pres">
      <dgm:prSet presAssocID="{52A4D140-C1F8-4EBE-BFDE-37D768E598EA}" presName="childNode" presStyleLbl="node1" presStyleIdx="17" presStyleCnt="45" custScaleY="97112" custLinFactY="-37407" custLinFactNeighborX="4440" custLinFactNeighborY="-100000">
        <dgm:presLayoutVars>
          <dgm:bulletEnabled val="1"/>
        </dgm:presLayoutVars>
      </dgm:prSet>
      <dgm:spPr/>
    </dgm:pt>
    <dgm:pt modelId="{730D26EA-DB80-4E56-B441-1C4594465E97}" type="pres">
      <dgm:prSet presAssocID="{52A4D140-C1F8-4EBE-BFDE-37D768E598EA}" presName="aSpace2" presStyleCnt="0"/>
      <dgm:spPr/>
    </dgm:pt>
    <dgm:pt modelId="{BF2F6C63-F65B-4578-B4D1-EFB2B9C91A2B}" type="pres">
      <dgm:prSet presAssocID="{D1C0FF06-DF04-4243-B5E6-E38E81AF2D36}" presName="childNode" presStyleLbl="node1" presStyleIdx="18" presStyleCnt="45" custLinFactY="-37716" custLinFactNeighborX="5306" custLinFactNeighborY="-100000">
        <dgm:presLayoutVars>
          <dgm:bulletEnabled val="1"/>
        </dgm:presLayoutVars>
      </dgm:prSet>
      <dgm:spPr/>
    </dgm:pt>
    <dgm:pt modelId="{0B4852B6-5B64-481E-8C88-D5CDB3AF0310}" type="pres">
      <dgm:prSet presAssocID="{D1C0FF06-DF04-4243-B5E6-E38E81AF2D36}" presName="aSpace2" presStyleCnt="0"/>
      <dgm:spPr/>
    </dgm:pt>
    <dgm:pt modelId="{88DB3A9D-FD44-4818-8A10-FDA335F40BF5}" type="pres">
      <dgm:prSet presAssocID="{312913EB-F896-4A09-A196-2EDF80DA419F}" presName="childNode" presStyleLbl="node1" presStyleIdx="19" presStyleCnt="45" custLinFactY="-37716" custLinFactNeighborX="5306" custLinFactNeighborY="-100000">
        <dgm:presLayoutVars>
          <dgm:bulletEnabled val="1"/>
        </dgm:presLayoutVars>
      </dgm:prSet>
      <dgm:spPr/>
    </dgm:pt>
    <dgm:pt modelId="{9BC79174-F180-42DB-B1F3-0DDF15A48EA8}" type="pres">
      <dgm:prSet presAssocID="{312913EB-F896-4A09-A196-2EDF80DA419F}" presName="aSpace2" presStyleCnt="0"/>
      <dgm:spPr/>
    </dgm:pt>
    <dgm:pt modelId="{721ECDBC-BA98-4426-BA2E-8EB27107FC56}" type="pres">
      <dgm:prSet presAssocID="{94685A3C-BDCF-4C5C-81DE-ED2EDB765A87}" presName="childNode" presStyleLbl="node1" presStyleIdx="20" presStyleCnt="45" custLinFactY="-37716" custLinFactNeighborX="5306" custLinFactNeighborY="-100000">
        <dgm:presLayoutVars>
          <dgm:bulletEnabled val="1"/>
        </dgm:presLayoutVars>
      </dgm:prSet>
      <dgm:spPr/>
    </dgm:pt>
    <dgm:pt modelId="{76DBF222-53BE-46A6-B3E3-E7FCF37248FC}" type="pres">
      <dgm:prSet presAssocID="{94685A3C-BDCF-4C5C-81DE-ED2EDB765A87}" presName="aSpace2" presStyleCnt="0"/>
      <dgm:spPr/>
    </dgm:pt>
    <dgm:pt modelId="{859B48D8-0F87-49AF-8763-F43885BEB72B}" type="pres">
      <dgm:prSet presAssocID="{E362AE19-A0AD-4B0B-BB5D-8EB0BFAF2D4D}" presName="childNode" presStyleLbl="node1" presStyleIdx="21" presStyleCnt="45" custLinFactY="-37716" custLinFactNeighborX="5306" custLinFactNeighborY="-100000">
        <dgm:presLayoutVars>
          <dgm:bulletEnabled val="1"/>
        </dgm:presLayoutVars>
      </dgm:prSet>
      <dgm:spPr/>
    </dgm:pt>
    <dgm:pt modelId="{0823D6CD-3C45-49DA-AD41-81CE5FA81D32}" type="pres">
      <dgm:prSet presAssocID="{E362AE19-A0AD-4B0B-BB5D-8EB0BFAF2D4D}" presName="aSpace2" presStyleCnt="0"/>
      <dgm:spPr/>
    </dgm:pt>
    <dgm:pt modelId="{B2189BC9-67BE-4DE5-B83B-1BA94A3808DF}" type="pres">
      <dgm:prSet presAssocID="{2DDD1789-A93E-44EC-8510-15BCC3D97774}" presName="childNode" presStyleLbl="node1" presStyleIdx="22" presStyleCnt="45" custLinFactY="-37716" custLinFactNeighborX="5306" custLinFactNeighborY="-100000">
        <dgm:presLayoutVars>
          <dgm:bulletEnabled val="1"/>
        </dgm:presLayoutVars>
      </dgm:prSet>
      <dgm:spPr/>
    </dgm:pt>
    <dgm:pt modelId="{3292CEA9-147E-49EF-BD69-4901FE0DA0D0}" type="pres">
      <dgm:prSet presAssocID="{2E3A3C15-20EE-4731-AE90-0D522B201639}" presName="aSpace" presStyleCnt="0"/>
      <dgm:spPr/>
    </dgm:pt>
    <dgm:pt modelId="{4E75F60F-8229-4FA8-B7FC-764D6FB5ACE4}" type="pres">
      <dgm:prSet presAssocID="{C8C1D1BB-1084-48CB-92B0-CB9F0C4C0179}" presName="compNode" presStyleCnt="0"/>
      <dgm:spPr/>
    </dgm:pt>
    <dgm:pt modelId="{1F8AD369-E691-4ABD-834D-01FBF26A7EEA}" type="pres">
      <dgm:prSet presAssocID="{C8C1D1BB-1084-48CB-92B0-CB9F0C4C0179}" presName="aNode" presStyleLbl="bgShp" presStyleIdx="3" presStyleCnt="7" custLinFactNeighborX="3740"/>
      <dgm:spPr/>
    </dgm:pt>
    <dgm:pt modelId="{F17F30F8-9100-4D08-A763-DEC7DA46ECE7}" type="pres">
      <dgm:prSet presAssocID="{C8C1D1BB-1084-48CB-92B0-CB9F0C4C0179}" presName="textNode" presStyleLbl="bgShp" presStyleIdx="3" presStyleCnt="7"/>
      <dgm:spPr/>
    </dgm:pt>
    <dgm:pt modelId="{D5E2E0A6-CF16-49BD-AEFD-9054564D1083}" type="pres">
      <dgm:prSet presAssocID="{C8C1D1BB-1084-48CB-92B0-CB9F0C4C0179}" presName="compChildNode" presStyleCnt="0"/>
      <dgm:spPr/>
    </dgm:pt>
    <dgm:pt modelId="{86A9D9B8-B31A-4B5E-B6E4-37979AD9C441}" type="pres">
      <dgm:prSet presAssocID="{C8C1D1BB-1084-48CB-92B0-CB9F0C4C0179}" presName="theInnerList" presStyleCnt="0"/>
      <dgm:spPr/>
    </dgm:pt>
    <dgm:pt modelId="{C5EBC218-B064-43E5-84B0-50533363BA38}" type="pres">
      <dgm:prSet presAssocID="{EFFF355B-CDFB-4736-BBFF-23039584DAEE}" presName="childNode" presStyleLbl="node1" presStyleIdx="23" presStyleCnt="45" custLinFactY="-42551" custLinFactNeighborX="5138" custLinFactNeighborY="-100000">
        <dgm:presLayoutVars>
          <dgm:bulletEnabled val="1"/>
        </dgm:presLayoutVars>
      </dgm:prSet>
      <dgm:spPr/>
    </dgm:pt>
    <dgm:pt modelId="{CA9DC6C9-9312-466E-9A7F-10F62AF8D78E}" type="pres">
      <dgm:prSet presAssocID="{EFFF355B-CDFB-4736-BBFF-23039584DAEE}" presName="aSpace2" presStyleCnt="0"/>
      <dgm:spPr/>
    </dgm:pt>
    <dgm:pt modelId="{32A3A88B-B47B-4320-B1A1-7C7AD48E8B26}" type="pres">
      <dgm:prSet presAssocID="{54D5832B-E01C-4C9D-A7B4-9755396A3AD7}" presName="childNode" presStyleLbl="node1" presStyleIdx="24" presStyleCnt="45" custLinFactY="-46779" custLinFactNeighborX="5609" custLinFactNeighborY="-100000">
        <dgm:presLayoutVars>
          <dgm:bulletEnabled val="1"/>
        </dgm:presLayoutVars>
      </dgm:prSet>
      <dgm:spPr/>
    </dgm:pt>
    <dgm:pt modelId="{E6CFE15B-3522-48A8-9142-1E5B424C46FC}" type="pres">
      <dgm:prSet presAssocID="{54D5832B-E01C-4C9D-A7B4-9755396A3AD7}" presName="aSpace2" presStyleCnt="0"/>
      <dgm:spPr/>
    </dgm:pt>
    <dgm:pt modelId="{9CFD44A3-3C84-43E2-98F8-F4799254303D}" type="pres">
      <dgm:prSet presAssocID="{110982BC-3C03-419D-821E-70BFE68596BA}" presName="childNode" presStyleLbl="node1" presStyleIdx="25" presStyleCnt="45" custLinFactY="-46779" custLinFactNeighborX="5609" custLinFactNeighborY="-100000">
        <dgm:presLayoutVars>
          <dgm:bulletEnabled val="1"/>
        </dgm:presLayoutVars>
      </dgm:prSet>
      <dgm:spPr/>
    </dgm:pt>
    <dgm:pt modelId="{2FD9F9D1-8EE3-4020-AF8D-F1DCC2D588E8}" type="pres">
      <dgm:prSet presAssocID="{110982BC-3C03-419D-821E-70BFE68596BA}" presName="aSpace2" presStyleCnt="0"/>
      <dgm:spPr/>
    </dgm:pt>
    <dgm:pt modelId="{384E924F-51D8-46ED-94D7-A3835CF7EFED}" type="pres">
      <dgm:prSet presAssocID="{26D29B55-86CA-4744-8A25-DAD7B07F3C7A}" presName="childNode" presStyleLbl="node1" presStyleIdx="26" presStyleCnt="45" custLinFactY="-46779" custLinFactNeighborX="5609" custLinFactNeighborY="-100000">
        <dgm:presLayoutVars>
          <dgm:bulletEnabled val="1"/>
        </dgm:presLayoutVars>
      </dgm:prSet>
      <dgm:spPr/>
    </dgm:pt>
    <dgm:pt modelId="{F6F9B52A-A6ED-4BCD-8C04-E73E6DA21A56}" type="pres">
      <dgm:prSet presAssocID="{26D29B55-86CA-4744-8A25-DAD7B07F3C7A}" presName="aSpace2" presStyleCnt="0"/>
      <dgm:spPr/>
    </dgm:pt>
    <dgm:pt modelId="{367DA56C-3CF3-4AC6-A6C4-2DA67901D350}" type="pres">
      <dgm:prSet presAssocID="{67F99EBC-87DF-480A-9EA0-61C685C2F1A6}" presName="childNode" presStyleLbl="node1" presStyleIdx="27" presStyleCnt="45" custLinFactY="-46779" custLinFactNeighborX="5609" custLinFactNeighborY="-100000">
        <dgm:presLayoutVars>
          <dgm:bulletEnabled val="1"/>
        </dgm:presLayoutVars>
      </dgm:prSet>
      <dgm:spPr/>
    </dgm:pt>
    <dgm:pt modelId="{6D175B64-CA49-4E2F-B05F-AB25A975541F}" type="pres">
      <dgm:prSet presAssocID="{67F99EBC-87DF-480A-9EA0-61C685C2F1A6}" presName="aSpace2" presStyleCnt="0"/>
      <dgm:spPr/>
    </dgm:pt>
    <dgm:pt modelId="{5A6861FE-31B1-45EC-BD06-B78A7AD905A1}" type="pres">
      <dgm:prSet presAssocID="{9658F74D-5A80-474B-9942-D092C927C0A7}" presName="childNode" presStyleLbl="node1" presStyleIdx="28" presStyleCnt="45" custLinFactY="-46779" custLinFactNeighborX="5609" custLinFactNeighborY="-100000">
        <dgm:presLayoutVars>
          <dgm:bulletEnabled val="1"/>
        </dgm:presLayoutVars>
      </dgm:prSet>
      <dgm:spPr/>
    </dgm:pt>
    <dgm:pt modelId="{0BF1431A-95C3-403B-AE3A-A89BE995907B}" type="pres">
      <dgm:prSet presAssocID="{C8C1D1BB-1084-48CB-92B0-CB9F0C4C0179}" presName="aSpace" presStyleCnt="0"/>
      <dgm:spPr/>
    </dgm:pt>
    <dgm:pt modelId="{905995FB-48F6-4B23-B8BF-6A2A63908F41}" type="pres">
      <dgm:prSet presAssocID="{3B0EA6A9-35E2-4F8D-89B7-31D0CFF989DE}" presName="compNode" presStyleCnt="0"/>
      <dgm:spPr/>
    </dgm:pt>
    <dgm:pt modelId="{23E9748A-394E-43C1-9CFF-EE5AAD589B8B}" type="pres">
      <dgm:prSet presAssocID="{3B0EA6A9-35E2-4F8D-89B7-31D0CFF989DE}" presName="aNode" presStyleLbl="bgShp" presStyleIdx="4" presStyleCnt="7"/>
      <dgm:spPr/>
    </dgm:pt>
    <dgm:pt modelId="{51205235-9D99-40DA-972F-354C7CA43326}" type="pres">
      <dgm:prSet presAssocID="{3B0EA6A9-35E2-4F8D-89B7-31D0CFF989DE}" presName="textNode" presStyleLbl="bgShp" presStyleIdx="4" presStyleCnt="7"/>
      <dgm:spPr/>
    </dgm:pt>
    <dgm:pt modelId="{405668C9-55A7-4E3F-B9FC-EDA2CC656D3C}" type="pres">
      <dgm:prSet presAssocID="{3B0EA6A9-35E2-4F8D-89B7-31D0CFF989DE}" presName="compChildNode" presStyleCnt="0"/>
      <dgm:spPr/>
    </dgm:pt>
    <dgm:pt modelId="{C760BEF7-49A9-45D9-BEF8-827A6A009142}" type="pres">
      <dgm:prSet presAssocID="{3B0EA6A9-35E2-4F8D-89B7-31D0CFF989DE}" presName="theInnerList" presStyleCnt="0"/>
      <dgm:spPr/>
    </dgm:pt>
    <dgm:pt modelId="{8C6A65E4-07C2-4E39-8B12-1A7E0A877F52}" type="pres">
      <dgm:prSet presAssocID="{2319EE05-0EE7-4BF2-93F0-82F4A0D496C7}" presName="childNode" presStyleLbl="node1" presStyleIdx="29" presStyleCnt="45" custLinFactY="-47208" custLinFactNeighborX="-191" custLinFactNeighborY="-100000">
        <dgm:presLayoutVars>
          <dgm:bulletEnabled val="1"/>
        </dgm:presLayoutVars>
      </dgm:prSet>
      <dgm:spPr/>
    </dgm:pt>
    <dgm:pt modelId="{51B36A6A-852E-441F-A7D0-A6388FDB07AB}" type="pres">
      <dgm:prSet presAssocID="{2319EE05-0EE7-4BF2-93F0-82F4A0D496C7}" presName="aSpace2" presStyleCnt="0"/>
      <dgm:spPr/>
    </dgm:pt>
    <dgm:pt modelId="{4099BEF2-863E-4275-8288-A38FD34DCFCA}" type="pres">
      <dgm:prSet presAssocID="{E2864E25-61A1-4C94-94BA-9B84C3A93C8C}" presName="childNode" presStyleLbl="node1" presStyleIdx="30" presStyleCnt="45" custLinFactY="-52070" custLinFactNeighborX="0" custLinFactNeighborY="-100000">
        <dgm:presLayoutVars>
          <dgm:bulletEnabled val="1"/>
        </dgm:presLayoutVars>
      </dgm:prSet>
      <dgm:spPr/>
    </dgm:pt>
    <dgm:pt modelId="{D71255CD-4C09-4848-AA8A-C84584BE7D77}" type="pres">
      <dgm:prSet presAssocID="{E2864E25-61A1-4C94-94BA-9B84C3A93C8C}" presName="aSpace2" presStyleCnt="0"/>
      <dgm:spPr/>
    </dgm:pt>
    <dgm:pt modelId="{25BF0A33-D20D-40EA-8D21-6A49A3BA0553}" type="pres">
      <dgm:prSet presAssocID="{6BDBBDCD-354B-4902-805F-35F7415EA01B}" presName="childNode" presStyleLbl="node1" presStyleIdx="31" presStyleCnt="45" custLinFactY="-52070" custLinFactNeighborX="0" custLinFactNeighborY="-100000">
        <dgm:presLayoutVars>
          <dgm:bulletEnabled val="1"/>
        </dgm:presLayoutVars>
      </dgm:prSet>
      <dgm:spPr/>
    </dgm:pt>
    <dgm:pt modelId="{F45635CB-D7A2-47CD-AF1B-98D34F7BCC53}" type="pres">
      <dgm:prSet presAssocID="{6BDBBDCD-354B-4902-805F-35F7415EA01B}" presName="aSpace2" presStyleCnt="0"/>
      <dgm:spPr/>
    </dgm:pt>
    <dgm:pt modelId="{A5EA7469-C438-4B8B-8263-F6C84D8759D7}" type="pres">
      <dgm:prSet presAssocID="{F722B57B-DC2E-4EC6-A59C-B55DA396AE9E}" presName="childNode" presStyleLbl="node1" presStyleIdx="32" presStyleCnt="45" custLinFactY="-52070" custLinFactNeighborX="0" custLinFactNeighborY="-100000">
        <dgm:presLayoutVars>
          <dgm:bulletEnabled val="1"/>
        </dgm:presLayoutVars>
      </dgm:prSet>
      <dgm:spPr/>
    </dgm:pt>
    <dgm:pt modelId="{D5756F7E-63B7-4130-A6DA-00528727C89B}" type="pres">
      <dgm:prSet presAssocID="{F722B57B-DC2E-4EC6-A59C-B55DA396AE9E}" presName="aSpace2" presStyleCnt="0"/>
      <dgm:spPr/>
    </dgm:pt>
    <dgm:pt modelId="{238997E1-0160-4FE0-AE53-22A65926F063}" type="pres">
      <dgm:prSet presAssocID="{E07EAC77-D8CD-464D-9A1D-6E0D1F70071B}" presName="childNode" presStyleLbl="node1" presStyleIdx="33" presStyleCnt="45" custLinFactY="-52070" custLinFactNeighborX="0" custLinFactNeighborY="-100000">
        <dgm:presLayoutVars>
          <dgm:bulletEnabled val="1"/>
        </dgm:presLayoutVars>
      </dgm:prSet>
      <dgm:spPr/>
    </dgm:pt>
    <dgm:pt modelId="{878C1329-9EE0-4797-B8B6-97B5EB3855B9}" type="pres">
      <dgm:prSet presAssocID="{E07EAC77-D8CD-464D-9A1D-6E0D1F70071B}" presName="aSpace2" presStyleCnt="0"/>
      <dgm:spPr/>
    </dgm:pt>
    <dgm:pt modelId="{6C0AF03F-BBCF-4140-89B7-0D6398E31287}" type="pres">
      <dgm:prSet presAssocID="{5A4073CB-93E5-4407-8B74-9A9BEA77540E}" presName="childNode" presStyleLbl="node1" presStyleIdx="34" presStyleCnt="45" custLinFactY="-52070" custLinFactNeighborX="0" custLinFactNeighborY="-100000">
        <dgm:presLayoutVars>
          <dgm:bulletEnabled val="1"/>
        </dgm:presLayoutVars>
      </dgm:prSet>
      <dgm:spPr/>
    </dgm:pt>
    <dgm:pt modelId="{D2A8EB3A-718A-4B58-BCB9-8DBB8F54901E}" type="pres">
      <dgm:prSet presAssocID="{3B0EA6A9-35E2-4F8D-89B7-31D0CFF989DE}" presName="aSpace" presStyleCnt="0"/>
      <dgm:spPr/>
    </dgm:pt>
    <dgm:pt modelId="{79BAFE49-3627-45FC-A800-601E4B0FE747}" type="pres">
      <dgm:prSet presAssocID="{A8C0B2F0-EC7B-4C83-A8C1-42466CE6D7AD}" presName="compNode" presStyleCnt="0"/>
      <dgm:spPr/>
    </dgm:pt>
    <dgm:pt modelId="{2124C5BD-7470-4C64-8797-D5FA8CD44426}" type="pres">
      <dgm:prSet presAssocID="{A8C0B2F0-EC7B-4C83-A8C1-42466CE6D7AD}" presName="aNode" presStyleLbl="bgShp" presStyleIdx="5" presStyleCnt="7"/>
      <dgm:spPr/>
    </dgm:pt>
    <dgm:pt modelId="{8B1E51BE-9BFF-4EC5-AFC7-B8490DB84112}" type="pres">
      <dgm:prSet presAssocID="{A8C0B2F0-EC7B-4C83-A8C1-42466CE6D7AD}" presName="textNode" presStyleLbl="bgShp" presStyleIdx="5" presStyleCnt="7"/>
      <dgm:spPr/>
    </dgm:pt>
    <dgm:pt modelId="{A51294F8-6B24-4045-AF8A-56C46143CFC3}" type="pres">
      <dgm:prSet presAssocID="{A8C0B2F0-EC7B-4C83-A8C1-42466CE6D7AD}" presName="compChildNode" presStyleCnt="0"/>
      <dgm:spPr/>
    </dgm:pt>
    <dgm:pt modelId="{5C774F12-291A-4056-9760-A840F8F87121}" type="pres">
      <dgm:prSet presAssocID="{A8C0B2F0-EC7B-4C83-A8C1-42466CE6D7AD}" presName="theInnerList" presStyleCnt="0"/>
      <dgm:spPr/>
    </dgm:pt>
    <dgm:pt modelId="{EE0E44EF-F7B0-4C3C-8750-D2CE02F2D0CB}" type="pres">
      <dgm:prSet presAssocID="{A0342149-259A-41E6-B067-56863685AAC4}" presName="childNode" presStyleLbl="node1" presStyleIdx="35" presStyleCnt="45" custLinFactY="-39120" custLinFactNeighborX="1986" custLinFactNeighborY="-100000">
        <dgm:presLayoutVars>
          <dgm:bulletEnabled val="1"/>
        </dgm:presLayoutVars>
      </dgm:prSet>
      <dgm:spPr/>
    </dgm:pt>
    <dgm:pt modelId="{385D2697-A775-4B5B-B7B7-D586AFC2E9B8}" type="pres">
      <dgm:prSet presAssocID="{A0342149-259A-41E6-B067-56863685AAC4}" presName="aSpace2" presStyleCnt="0"/>
      <dgm:spPr/>
    </dgm:pt>
    <dgm:pt modelId="{321CD5A3-C004-4FC4-9A09-D00F403FBAFD}" type="pres">
      <dgm:prSet presAssocID="{84892EC5-BC17-4775-A000-FA6F11B50EE4}" presName="childNode" presStyleLbl="node1" presStyleIdx="36" presStyleCnt="45" custLinFactY="-39120" custLinFactNeighborX="1986" custLinFactNeighborY="-100000">
        <dgm:presLayoutVars>
          <dgm:bulletEnabled val="1"/>
        </dgm:presLayoutVars>
      </dgm:prSet>
      <dgm:spPr/>
    </dgm:pt>
    <dgm:pt modelId="{179E79B1-8D4F-4D5E-A70A-0C284E540BAD}" type="pres">
      <dgm:prSet presAssocID="{84892EC5-BC17-4775-A000-FA6F11B50EE4}" presName="aSpace2" presStyleCnt="0"/>
      <dgm:spPr/>
    </dgm:pt>
    <dgm:pt modelId="{B1782326-6FD0-49FA-808B-98011175D20F}" type="pres">
      <dgm:prSet presAssocID="{9D7D2D7D-090B-4B9A-9AA0-087F7B49624F}" presName="childNode" presStyleLbl="node1" presStyleIdx="37" presStyleCnt="45" custLinFactY="-39120" custLinFactNeighborX="1986" custLinFactNeighborY="-100000">
        <dgm:presLayoutVars>
          <dgm:bulletEnabled val="1"/>
        </dgm:presLayoutVars>
      </dgm:prSet>
      <dgm:spPr/>
    </dgm:pt>
    <dgm:pt modelId="{F448CB52-97DD-4157-BE0B-0D0903CE6496}" type="pres">
      <dgm:prSet presAssocID="{9D7D2D7D-090B-4B9A-9AA0-087F7B49624F}" presName="aSpace2" presStyleCnt="0"/>
      <dgm:spPr/>
    </dgm:pt>
    <dgm:pt modelId="{B047BA5F-A374-45C8-B134-EFD61546C82A}" type="pres">
      <dgm:prSet presAssocID="{866292D9-1400-4E23-B1AF-B2C96DF73500}" presName="childNode" presStyleLbl="node1" presStyleIdx="38" presStyleCnt="45" custLinFactY="-39120" custLinFactNeighborX="1986" custLinFactNeighborY="-100000">
        <dgm:presLayoutVars>
          <dgm:bulletEnabled val="1"/>
        </dgm:presLayoutVars>
      </dgm:prSet>
      <dgm:spPr/>
    </dgm:pt>
    <dgm:pt modelId="{9DC4878F-21C0-428C-9804-884B3739B987}" type="pres">
      <dgm:prSet presAssocID="{866292D9-1400-4E23-B1AF-B2C96DF73500}" presName="aSpace2" presStyleCnt="0"/>
      <dgm:spPr/>
    </dgm:pt>
    <dgm:pt modelId="{A254DCBD-294C-4A6C-8CA2-C89C517B6FDB}" type="pres">
      <dgm:prSet presAssocID="{3C2809C5-CB04-4FD1-971B-09515A7C1C70}" presName="childNode" presStyleLbl="node1" presStyleIdx="39" presStyleCnt="45" custLinFactY="-39120" custLinFactNeighborX="1986" custLinFactNeighborY="-100000">
        <dgm:presLayoutVars>
          <dgm:bulletEnabled val="1"/>
        </dgm:presLayoutVars>
      </dgm:prSet>
      <dgm:spPr/>
    </dgm:pt>
    <dgm:pt modelId="{636733F5-E219-4D6E-805F-BC7A92FBD4A7}" type="pres">
      <dgm:prSet presAssocID="{A8C0B2F0-EC7B-4C83-A8C1-42466CE6D7AD}" presName="aSpace" presStyleCnt="0"/>
      <dgm:spPr/>
    </dgm:pt>
    <dgm:pt modelId="{D1642FC6-DAFA-4B93-B1F0-4D4EA26782A3}" type="pres">
      <dgm:prSet presAssocID="{56C46567-C318-4B67-AD17-559F2DB3FD63}" presName="compNode" presStyleCnt="0"/>
      <dgm:spPr/>
    </dgm:pt>
    <dgm:pt modelId="{7FDE7512-A1A6-4BA8-B904-5957B24EDF4F}" type="pres">
      <dgm:prSet presAssocID="{56C46567-C318-4B67-AD17-559F2DB3FD63}" presName="aNode" presStyleLbl="bgShp" presStyleIdx="6" presStyleCnt="7" custScaleX="105793"/>
      <dgm:spPr/>
    </dgm:pt>
    <dgm:pt modelId="{E2EF6514-4B41-488A-9A0F-86EE41AD4129}" type="pres">
      <dgm:prSet presAssocID="{56C46567-C318-4B67-AD17-559F2DB3FD63}" presName="textNode" presStyleLbl="bgShp" presStyleIdx="6" presStyleCnt="7"/>
      <dgm:spPr/>
    </dgm:pt>
    <dgm:pt modelId="{F4F16AD1-85C8-4D8A-9FC4-2E5EDE06ABE1}" type="pres">
      <dgm:prSet presAssocID="{56C46567-C318-4B67-AD17-559F2DB3FD63}" presName="compChildNode" presStyleCnt="0"/>
      <dgm:spPr/>
    </dgm:pt>
    <dgm:pt modelId="{E1222A9F-C678-4EE1-905F-8A17ADACAFEB}" type="pres">
      <dgm:prSet presAssocID="{56C46567-C318-4B67-AD17-559F2DB3FD63}" presName="theInnerList" presStyleCnt="0"/>
      <dgm:spPr/>
    </dgm:pt>
    <dgm:pt modelId="{2478022F-9C50-46BF-98B4-62B197DEBEBD}" type="pres">
      <dgm:prSet presAssocID="{DEA7A53C-04C9-4CA4-ADBD-D7AE825D67B7}" presName="childNode" presStyleLbl="node1" presStyleIdx="40" presStyleCnt="45" custLinFactY="-40594" custLinFactNeighborX="1324" custLinFactNeighborY="-100000">
        <dgm:presLayoutVars>
          <dgm:bulletEnabled val="1"/>
        </dgm:presLayoutVars>
      </dgm:prSet>
      <dgm:spPr/>
    </dgm:pt>
    <dgm:pt modelId="{46302404-E917-476F-911B-081FBED244C4}" type="pres">
      <dgm:prSet presAssocID="{DEA7A53C-04C9-4CA4-ADBD-D7AE825D67B7}" presName="aSpace2" presStyleCnt="0"/>
      <dgm:spPr/>
    </dgm:pt>
    <dgm:pt modelId="{3954EDEB-D402-45C2-A4FE-27952128DA65}" type="pres">
      <dgm:prSet presAssocID="{A21AEF8C-0CA2-42FA-B214-4E13BA105F5B}" presName="childNode" presStyleLbl="node1" presStyleIdx="41" presStyleCnt="45" custLinFactY="-40594" custLinFactNeighborX="1324" custLinFactNeighborY="-100000">
        <dgm:presLayoutVars>
          <dgm:bulletEnabled val="1"/>
        </dgm:presLayoutVars>
      </dgm:prSet>
      <dgm:spPr/>
    </dgm:pt>
    <dgm:pt modelId="{0E028A90-7966-49FE-B3DA-3F95912C680E}" type="pres">
      <dgm:prSet presAssocID="{A21AEF8C-0CA2-42FA-B214-4E13BA105F5B}" presName="aSpace2" presStyleCnt="0"/>
      <dgm:spPr/>
    </dgm:pt>
    <dgm:pt modelId="{7C82A7D3-BA99-47F4-AFB4-5F8263B552A9}" type="pres">
      <dgm:prSet presAssocID="{6EEFA11F-1215-4CC1-97D8-621C3A00BDA6}" presName="childNode" presStyleLbl="node1" presStyleIdx="42" presStyleCnt="45" custLinFactY="-40594" custLinFactNeighborX="1324" custLinFactNeighborY="-100000">
        <dgm:presLayoutVars>
          <dgm:bulletEnabled val="1"/>
        </dgm:presLayoutVars>
      </dgm:prSet>
      <dgm:spPr/>
    </dgm:pt>
    <dgm:pt modelId="{FE53C4DA-FEDB-4328-A3B3-BEDCD390C280}" type="pres">
      <dgm:prSet presAssocID="{6EEFA11F-1215-4CC1-97D8-621C3A00BDA6}" presName="aSpace2" presStyleCnt="0"/>
      <dgm:spPr/>
    </dgm:pt>
    <dgm:pt modelId="{6B32506A-79B8-45B6-AACB-5D204EAEAD97}" type="pres">
      <dgm:prSet presAssocID="{3A35EE77-4874-4AC8-B652-484067B22E9E}" presName="childNode" presStyleLbl="node1" presStyleIdx="43" presStyleCnt="45" custLinFactY="-36203" custLinFactNeighborX="1324" custLinFactNeighborY="-100000">
        <dgm:presLayoutVars>
          <dgm:bulletEnabled val="1"/>
        </dgm:presLayoutVars>
      </dgm:prSet>
      <dgm:spPr/>
    </dgm:pt>
    <dgm:pt modelId="{EB5BD4BD-2154-4524-8308-786EE59697CE}" type="pres">
      <dgm:prSet presAssocID="{3A35EE77-4874-4AC8-B652-484067B22E9E}" presName="aSpace2" presStyleCnt="0"/>
      <dgm:spPr/>
    </dgm:pt>
    <dgm:pt modelId="{D3094A2A-1DD3-4DCD-8E79-5578453EEC18}" type="pres">
      <dgm:prSet presAssocID="{CF1B83AA-7581-46E1-87EC-6FD88D7D0B86}" presName="childNode" presStyleLbl="node1" presStyleIdx="44" presStyleCnt="45" custLinFactY="-36203" custLinFactNeighborX="1324" custLinFactNeighborY="-100000">
        <dgm:presLayoutVars>
          <dgm:bulletEnabled val="1"/>
        </dgm:presLayoutVars>
      </dgm:prSet>
      <dgm:spPr/>
    </dgm:pt>
  </dgm:ptLst>
  <dgm:cxnLst>
    <dgm:cxn modelId="{D3CE0600-597F-4397-A5BA-F83E055F3152}" type="presOf" srcId="{26D29B55-86CA-4744-8A25-DAD7B07F3C7A}" destId="{384E924F-51D8-46ED-94D7-A3835CF7EFED}" srcOrd="0" destOrd="0" presId="urn:microsoft.com/office/officeart/2005/8/layout/lProcess2"/>
    <dgm:cxn modelId="{18FFC204-BEED-4E9C-9F26-55C3457BB28C}" type="presOf" srcId="{D52E304C-BE44-4B39-AD42-F208B064BA3E}" destId="{A98E03A1-6A98-4D05-8F90-0FA52EC473FB}" srcOrd="0" destOrd="0" presId="urn:microsoft.com/office/officeart/2005/8/layout/lProcess2"/>
    <dgm:cxn modelId="{77267207-C82F-47AF-AE9C-9ED66572B17F}" srcId="{7F53CF93-CAFB-4221-9D99-E73C7458F27B}" destId="{56C8B932-1192-4C05-AAB0-BEDB5CA78BE1}" srcOrd="2" destOrd="0" parTransId="{842DFCFC-C874-4CAD-9597-32F470717D6C}" sibTransId="{8F93058B-416D-46FC-92D9-CA9C721D53B7}"/>
    <dgm:cxn modelId="{8F670009-F21F-4E10-8929-57ACBD1960FE}" type="presOf" srcId="{3A35EE77-4874-4AC8-B652-484067B22E9E}" destId="{6B32506A-79B8-45B6-AACB-5D204EAEAD97}" srcOrd="0" destOrd="0" presId="urn:microsoft.com/office/officeart/2005/8/layout/lProcess2"/>
    <dgm:cxn modelId="{41B83709-49D5-4D9C-8BDD-7D4D16D4498B}" srcId="{3B0EA6A9-35E2-4F8D-89B7-31D0CFF989DE}" destId="{6BDBBDCD-354B-4902-805F-35F7415EA01B}" srcOrd="2" destOrd="0" parTransId="{82C6D60C-0DDD-411E-BD9E-E6FFB5CED729}" sibTransId="{AA56A829-790A-44ED-AD54-4A15DCE8FDA1}"/>
    <dgm:cxn modelId="{15F5980F-DA2F-4EC9-8FA3-062E4C6C92C1}" srcId="{7F53CF93-CAFB-4221-9D99-E73C7458F27B}" destId="{7C1CE303-2397-498A-A268-C641E9F567FD}" srcOrd="5" destOrd="0" parTransId="{C8BA8C80-E050-421B-97AA-F633D6B117C2}" sibTransId="{D6F516C7-1125-4203-AAFD-AD167C60F257}"/>
    <dgm:cxn modelId="{471F6F13-8F01-4568-AA28-4DA99F99D76A}" srcId="{FFE98443-B276-423D-94E7-FAC6AF307041}" destId="{329FEA00-137D-4435-9163-2AB4B3DA8651}" srcOrd="6" destOrd="0" parTransId="{F8C4E9E8-894A-48E5-B9EA-7F01E56C83D7}" sibTransId="{34F44AFC-19D6-44C8-927D-D3BEBBC705D2}"/>
    <dgm:cxn modelId="{3B33E116-E3CF-4AD7-80CB-B639AD594FD2}" srcId="{2E3A3C15-20EE-4731-AE90-0D522B201639}" destId="{52A4D140-C1F8-4EBE-BFDE-37D768E598EA}" srcOrd="0" destOrd="0" parTransId="{F8DB253B-AB76-4843-810B-8FBD39CC9F3F}" sibTransId="{F4E21B3C-24D5-44C3-961F-4DAC725CE9EC}"/>
    <dgm:cxn modelId="{21F6E916-346D-47C3-B201-DEDCA687EF1F}" srcId="{275DE1A9-83E8-47C5-A2C5-759D811F3BF5}" destId="{56C46567-C318-4B67-AD17-559F2DB3FD63}" srcOrd="6" destOrd="0" parTransId="{6A4DE24C-1BC8-4629-B636-D14D7FFE788E}" sibTransId="{98F196E5-7BA1-49EA-8739-B4B7DD2B9D3B}"/>
    <dgm:cxn modelId="{E882F716-F9AC-4ADD-BA2A-F0C5D9698A07}" type="presOf" srcId="{110982BC-3C03-419D-821E-70BFE68596BA}" destId="{9CFD44A3-3C84-43E2-98F8-F4799254303D}" srcOrd="0" destOrd="0" presId="urn:microsoft.com/office/officeart/2005/8/layout/lProcess2"/>
    <dgm:cxn modelId="{86C9CE19-4896-4672-BEDD-37A6B1E7B31E}" srcId="{FFE98443-B276-423D-94E7-FAC6AF307041}" destId="{F9A4510F-EEF4-4833-A2C1-C2A9B3DFCA74}" srcOrd="1" destOrd="0" parTransId="{A6E8920E-D0ED-4869-AA95-DC22E1772603}" sibTransId="{6556AA61-4154-44DC-ABA0-62027E5935AA}"/>
    <dgm:cxn modelId="{D6C4D51F-C14D-4C0F-A20B-DD6EB6849D21}" srcId="{56C46567-C318-4B67-AD17-559F2DB3FD63}" destId="{6EEFA11F-1215-4CC1-97D8-621C3A00BDA6}" srcOrd="2" destOrd="0" parTransId="{83190664-6077-4BF3-B93B-EF51998C5EEE}" sibTransId="{F6D8CCFD-5693-4021-A3B9-9408954F6A9A}"/>
    <dgm:cxn modelId="{52213221-A981-4728-9A0F-7F1C90C966F3}" type="presOf" srcId="{866292D9-1400-4E23-B1AF-B2C96DF73500}" destId="{B047BA5F-A374-45C8-B134-EFD61546C82A}" srcOrd="0" destOrd="0" presId="urn:microsoft.com/office/officeart/2005/8/layout/lProcess2"/>
    <dgm:cxn modelId="{0F8EE721-F456-4A9A-B98F-69D1C912D604}" srcId="{275DE1A9-83E8-47C5-A2C5-759D811F3BF5}" destId="{A8C0B2F0-EC7B-4C83-A8C1-42466CE6D7AD}" srcOrd="5" destOrd="0" parTransId="{552D1A8D-5278-41DA-B6D4-B5410EC5F977}" sibTransId="{DED2FD1B-4241-45EA-9537-90FBDD80EA94}"/>
    <dgm:cxn modelId="{494B1E22-1B31-43B8-802C-60D8AA727F58}" type="presOf" srcId="{F8C4E635-5499-4737-BE59-6FFAA97A4E22}" destId="{A9531B79-3BF2-403F-8F6D-6E7C2B088425}" srcOrd="0" destOrd="0" presId="urn:microsoft.com/office/officeart/2005/8/layout/lProcess2"/>
    <dgm:cxn modelId="{24756F25-1761-4147-A778-4CED02C0BEA5}" type="presOf" srcId="{52A4D140-C1F8-4EBE-BFDE-37D768E598EA}" destId="{4CD88408-7059-47B6-B619-C7D87F8B41D9}" srcOrd="0" destOrd="0" presId="urn:microsoft.com/office/officeart/2005/8/layout/lProcess2"/>
    <dgm:cxn modelId="{5E72E825-65C9-496F-880C-7B0F9BC20142}" type="presOf" srcId="{6EEFA11F-1215-4CC1-97D8-621C3A00BDA6}" destId="{7C82A7D3-BA99-47F4-AFB4-5F8263B552A9}" srcOrd="0" destOrd="0" presId="urn:microsoft.com/office/officeart/2005/8/layout/lProcess2"/>
    <dgm:cxn modelId="{0DE6102D-E8E4-4D81-9D1B-F23700ED73AB}" srcId="{56C46567-C318-4B67-AD17-559F2DB3FD63}" destId="{3A35EE77-4874-4AC8-B652-484067B22E9E}" srcOrd="3" destOrd="0" parTransId="{1331AF70-5357-40AF-82D2-CA65B028E908}" sibTransId="{6F27756A-7541-4D1B-AB9B-48E93F84CE16}"/>
    <dgm:cxn modelId="{F456362F-1000-4C68-B5D8-7DBA998E116C}" srcId="{3B0EA6A9-35E2-4F8D-89B7-31D0CFF989DE}" destId="{E2864E25-61A1-4C94-94BA-9B84C3A93C8C}" srcOrd="1" destOrd="0" parTransId="{8F2377C2-6E0E-4C36-A218-6C8EB3F7571E}" sibTransId="{D7D15405-673D-4F6B-BD90-BC99DE630189}"/>
    <dgm:cxn modelId="{B21E8231-F8E0-4D30-9842-43B6B5204BD3}" type="presOf" srcId="{A8C0B2F0-EC7B-4C83-A8C1-42466CE6D7AD}" destId="{8B1E51BE-9BFF-4EC5-AFC7-B8490DB84112}" srcOrd="1" destOrd="0" presId="urn:microsoft.com/office/officeart/2005/8/layout/lProcess2"/>
    <dgm:cxn modelId="{34385B34-9A7B-4D9E-BD27-90F16BE6A877}" srcId="{FFE98443-B276-423D-94E7-FAC6AF307041}" destId="{9792EE78-A15D-4834-AC4D-EB6E320646E0}" srcOrd="8" destOrd="0" parTransId="{1C21EB83-2079-43C3-B3F4-1CF365E93AE8}" sibTransId="{7AA1DAED-5EAB-42BC-BB50-3C7344000D12}"/>
    <dgm:cxn modelId="{A5D95735-3F3C-4764-B9DF-5E2CAF4A7855}" type="presOf" srcId="{CBE209C9-BEDC-419A-A80C-267049D5D275}" destId="{33842442-8E17-4C95-BD6B-885A9032562A}" srcOrd="0" destOrd="0" presId="urn:microsoft.com/office/officeart/2005/8/layout/lProcess2"/>
    <dgm:cxn modelId="{0042F136-FBEA-4C3B-95F3-94484C6529AC}" type="presOf" srcId="{7F53CF93-CAFB-4221-9D99-E73C7458F27B}" destId="{87538A34-F075-4CB5-8C8B-E0BA667D6FEE}" srcOrd="0" destOrd="0" presId="urn:microsoft.com/office/officeart/2005/8/layout/lProcess2"/>
    <dgm:cxn modelId="{7D855C37-8967-460E-AFE0-0EEB39C6E504}" srcId="{C8C1D1BB-1084-48CB-92B0-CB9F0C4C0179}" destId="{EFFF355B-CDFB-4736-BBFF-23039584DAEE}" srcOrd="0" destOrd="0" parTransId="{AFFCB0CD-D049-41AE-9F21-B7D436F17A1B}" sibTransId="{2ACA7FD9-D793-4F7F-8F44-66B53AC849AD}"/>
    <dgm:cxn modelId="{FDB0D03E-DBF4-40E6-B26E-25F646655D33}" type="presOf" srcId="{E2864E25-61A1-4C94-94BA-9B84C3A93C8C}" destId="{4099BEF2-863E-4275-8288-A38FD34DCFCA}" srcOrd="0" destOrd="0" presId="urn:microsoft.com/office/officeart/2005/8/layout/lProcess2"/>
    <dgm:cxn modelId="{2A2C095E-2468-400D-AC41-5BD685582355}" type="presOf" srcId="{56C8B932-1192-4C05-AAB0-BEDB5CA78BE1}" destId="{723FCC28-2D1F-4F11-ADD8-67B78D012BAC}" srcOrd="0" destOrd="0" presId="urn:microsoft.com/office/officeart/2005/8/layout/lProcess2"/>
    <dgm:cxn modelId="{A0BDCE60-972D-47AE-B706-75396C29AA25}" srcId="{3B0EA6A9-35E2-4F8D-89B7-31D0CFF989DE}" destId="{2319EE05-0EE7-4BF2-93F0-82F4A0D496C7}" srcOrd="0" destOrd="0" parTransId="{E70EF2D5-2B63-4ECE-9CD0-063CE73E70C1}" sibTransId="{6C63EBD6-73B3-410F-970C-C106729DF022}"/>
    <dgm:cxn modelId="{4F89D942-0C83-497A-ABEA-72A86C013D37}" type="presOf" srcId="{E6DA13CF-F7BE-497E-BDAE-4869D249CDFE}" destId="{82C33622-1535-40C8-BE31-1E469E770E6F}" srcOrd="0" destOrd="0" presId="urn:microsoft.com/office/officeart/2005/8/layout/lProcess2"/>
    <dgm:cxn modelId="{6B8AFD43-9C65-49FE-A085-31062DEDACDC}" type="presOf" srcId="{FFE98443-B276-423D-94E7-FAC6AF307041}" destId="{B3BD8B0E-1D6C-4A0E-87D5-D6CCFA8C0504}" srcOrd="1" destOrd="0" presId="urn:microsoft.com/office/officeart/2005/8/layout/lProcess2"/>
    <dgm:cxn modelId="{CED07F44-83E3-4414-BE02-38201B9D1A2D}" type="presOf" srcId="{B3BC3EB3-D8CA-4018-ABBA-66A96B26CAF1}" destId="{980317B5-3FF5-4200-AC8C-FFB624175E6E}" srcOrd="0" destOrd="0" presId="urn:microsoft.com/office/officeart/2005/8/layout/lProcess2"/>
    <dgm:cxn modelId="{DA1EB664-9720-4D94-86F6-930E2FFC1B9A}" type="presOf" srcId="{F722B57B-DC2E-4EC6-A59C-B55DA396AE9E}" destId="{A5EA7469-C438-4B8B-8263-F6C84D8759D7}" srcOrd="0" destOrd="0" presId="urn:microsoft.com/office/officeart/2005/8/layout/lProcess2"/>
    <dgm:cxn modelId="{23170865-4A39-4E77-9AFE-0268D9C0EE9E}" srcId="{7F53CF93-CAFB-4221-9D99-E73C7458F27B}" destId="{E6DA13CF-F7BE-497E-BDAE-4869D249CDFE}" srcOrd="7" destOrd="0" parTransId="{71C44717-6360-45D1-9545-65C37063F772}" sibTransId="{CB1D7F6C-C484-43E4-AA54-EDC3D7DC188B}"/>
    <dgm:cxn modelId="{A6904965-2153-4696-B354-EB12FB262DC9}" srcId="{3B0EA6A9-35E2-4F8D-89B7-31D0CFF989DE}" destId="{E07EAC77-D8CD-464D-9A1D-6E0D1F70071B}" srcOrd="4" destOrd="0" parTransId="{F774CCE2-9354-4B88-BF02-4BB02241CF6D}" sibTransId="{EDCFF15E-91B6-4C7B-8232-8A16F7832734}"/>
    <dgm:cxn modelId="{0E057065-CC17-4FF9-8359-9BA8277B1E3D}" type="presOf" srcId="{099FE48A-5370-4121-8975-9214BB7C2462}" destId="{18BA4A05-15B4-4839-B94A-C7DA989F1F68}" srcOrd="0" destOrd="0" presId="urn:microsoft.com/office/officeart/2005/8/layout/lProcess2"/>
    <dgm:cxn modelId="{2FDDDD46-0037-4AA8-83A1-2028DB7A0993}" type="presOf" srcId="{2E3A3C15-20EE-4731-AE90-0D522B201639}" destId="{72EECABE-5837-4EC2-B2EB-045DF6FB58C1}" srcOrd="0" destOrd="0" presId="urn:microsoft.com/office/officeart/2005/8/layout/lProcess2"/>
    <dgm:cxn modelId="{A4B81268-8F43-492E-8ADC-25881183D22E}" srcId="{275DE1A9-83E8-47C5-A2C5-759D811F3BF5}" destId="{FFE98443-B276-423D-94E7-FAC6AF307041}" srcOrd="0" destOrd="0" parTransId="{99AA7B90-5CCD-427A-87CC-4E083049F33A}" sibTransId="{03594287-E3E9-445A-B0AC-38560F465EC6}"/>
    <dgm:cxn modelId="{78CFEC6B-BDE7-44D9-8215-B565DC712D8D}" type="presOf" srcId="{94685A3C-BDCF-4C5C-81DE-ED2EDB765A87}" destId="{721ECDBC-BA98-4426-BA2E-8EB27107FC56}" srcOrd="0" destOrd="0" presId="urn:microsoft.com/office/officeart/2005/8/layout/lProcess2"/>
    <dgm:cxn modelId="{893D834C-3CD7-4B58-AC44-568CFFE0CBC7}" srcId="{A8C0B2F0-EC7B-4C83-A8C1-42466CE6D7AD}" destId="{A0342149-259A-41E6-B067-56863685AAC4}" srcOrd="0" destOrd="0" parTransId="{EC179543-2980-45A3-BC8B-8FF97E1529A2}" sibTransId="{C1C81173-A9B0-4D29-AD32-195ED6DF6B29}"/>
    <dgm:cxn modelId="{2BA7E14C-4436-4B36-908F-735027D83EC4}" type="presOf" srcId="{275DE1A9-83E8-47C5-A2C5-759D811F3BF5}" destId="{41E5501A-56DE-4B47-B1FB-7A5709EE7BE2}" srcOrd="0" destOrd="0" presId="urn:microsoft.com/office/officeart/2005/8/layout/lProcess2"/>
    <dgm:cxn modelId="{51F4664F-22A7-4FE2-9178-9BA5A466C93D}" type="presOf" srcId="{84892EC5-BC17-4775-A000-FA6F11B50EE4}" destId="{321CD5A3-C004-4FC4-9A09-D00F403FBAFD}" srcOrd="0" destOrd="0" presId="urn:microsoft.com/office/officeart/2005/8/layout/lProcess2"/>
    <dgm:cxn modelId="{E608AC50-4E81-430E-A0DC-D540160A3E31}" srcId="{275DE1A9-83E8-47C5-A2C5-759D811F3BF5}" destId="{2E3A3C15-20EE-4731-AE90-0D522B201639}" srcOrd="2" destOrd="0" parTransId="{223E2782-ECB1-413B-9370-849223E1ECBC}" sibTransId="{3201E9CE-A86B-4B6E-AFBC-BE42D7096BD7}"/>
    <dgm:cxn modelId="{CE882952-9CDB-45F5-89DC-E35B34B02536}" type="presOf" srcId="{E362AE19-A0AD-4B0B-BB5D-8EB0BFAF2D4D}" destId="{859B48D8-0F87-49AF-8763-F43885BEB72B}" srcOrd="0" destOrd="0" presId="urn:microsoft.com/office/officeart/2005/8/layout/lProcess2"/>
    <dgm:cxn modelId="{683D5A55-4293-4634-B514-ABEDD1E19C32}" type="presOf" srcId="{F9A4510F-EEF4-4833-A2C1-C2A9B3DFCA74}" destId="{2AD60FA8-7665-4783-9B37-4300DD815692}" srcOrd="0" destOrd="0" presId="urn:microsoft.com/office/officeart/2005/8/layout/lProcess2"/>
    <dgm:cxn modelId="{28862B76-A7C9-42CF-B4B4-0C9A527CD3A5}" type="presOf" srcId="{A21AEF8C-0CA2-42FA-B214-4E13BA105F5B}" destId="{3954EDEB-D402-45C2-A4FE-27952128DA65}" srcOrd="0" destOrd="0" presId="urn:microsoft.com/office/officeart/2005/8/layout/lProcess2"/>
    <dgm:cxn modelId="{4D233856-B1D7-47E0-9BE9-27806F8EA058}" type="presOf" srcId="{69544F65-60B9-43DD-9120-876CD3B50B21}" destId="{B2E61FA9-11B2-4D8B-8F6D-DD7684274193}" srcOrd="0" destOrd="0" presId="urn:microsoft.com/office/officeart/2005/8/layout/lProcess2"/>
    <dgm:cxn modelId="{095C4357-A634-4799-AFFA-3AF24CE7EA85}" type="presOf" srcId="{3B0EA6A9-35E2-4F8D-89B7-31D0CFF989DE}" destId="{51205235-9D99-40DA-972F-354C7CA43326}" srcOrd="1" destOrd="0" presId="urn:microsoft.com/office/officeart/2005/8/layout/lProcess2"/>
    <dgm:cxn modelId="{97527657-5153-4C5B-AFFD-4B100D7204BA}" type="presOf" srcId="{DEA7A53C-04C9-4CA4-ADBD-D7AE825D67B7}" destId="{2478022F-9C50-46BF-98B4-62B197DEBEBD}" srcOrd="0" destOrd="0" presId="urn:microsoft.com/office/officeart/2005/8/layout/lProcess2"/>
    <dgm:cxn modelId="{53DF2079-DE50-4ACE-9C41-2174DFA3D431}" srcId="{A8C0B2F0-EC7B-4C83-A8C1-42466CE6D7AD}" destId="{866292D9-1400-4E23-B1AF-B2C96DF73500}" srcOrd="3" destOrd="0" parTransId="{B0C0ED4D-03E2-4053-B3E5-73C37FA71BD2}" sibTransId="{FAFE3B4F-CDB3-48E4-A1B9-4E96259F2774}"/>
    <dgm:cxn modelId="{35932659-2094-4912-8527-939BCDEBE0D1}" srcId="{A8C0B2F0-EC7B-4C83-A8C1-42466CE6D7AD}" destId="{9D7D2D7D-090B-4B9A-9AA0-087F7B49624F}" srcOrd="2" destOrd="0" parTransId="{E504E1B2-FEC1-471E-A318-FAEC07DE419F}" sibTransId="{1CB7E40D-A56A-410E-BF94-73928F5C3F16}"/>
    <dgm:cxn modelId="{69CB207A-4BFD-4E5F-A867-3E63EAFF2741}" srcId="{FFE98443-B276-423D-94E7-FAC6AF307041}" destId="{9E934AC9-58FB-44A1-8A5D-D742723C89E1}" srcOrd="7" destOrd="0" parTransId="{8F9A0D68-C859-404A-B6B3-17A6B1E7B56A}" sibTransId="{4CCCD0FA-0A92-4D97-A733-BF1561F71423}"/>
    <dgm:cxn modelId="{E40ECF7A-2151-43A8-A8D4-B3B7A8731AFB}" srcId="{C8C1D1BB-1084-48CB-92B0-CB9F0C4C0179}" destId="{110982BC-3C03-419D-821E-70BFE68596BA}" srcOrd="2" destOrd="0" parTransId="{51C9248C-7DD7-43EC-8474-227E9AE750BE}" sibTransId="{0CFDDDBC-A3FF-4A6F-8907-96E7E750B3AC}"/>
    <dgm:cxn modelId="{21E5E87A-D2A3-481A-B010-943ACB4EFF45}" type="presOf" srcId="{312913EB-F896-4A09-A196-2EDF80DA419F}" destId="{88DB3A9D-FD44-4818-8A10-FDA335F40BF5}" srcOrd="0" destOrd="0" presId="urn:microsoft.com/office/officeart/2005/8/layout/lProcess2"/>
    <dgm:cxn modelId="{47977780-A1F8-47B8-8AF4-FABB2A8F0931}" type="presOf" srcId="{3C2809C5-CB04-4FD1-971B-09515A7C1C70}" destId="{A254DCBD-294C-4A6C-8CA2-C89C517B6FDB}" srcOrd="0" destOrd="0" presId="urn:microsoft.com/office/officeart/2005/8/layout/lProcess2"/>
    <dgm:cxn modelId="{AFF31C82-1F5D-4E40-A1A5-17A63C08DA07}" srcId="{FFE98443-B276-423D-94E7-FAC6AF307041}" destId="{F8C4E635-5499-4737-BE59-6FFAA97A4E22}" srcOrd="2" destOrd="0" parTransId="{635B8097-E538-4F23-8086-22CB84FAC555}" sibTransId="{566F56C2-988A-4A3A-869D-DA0C7E82BE9E}"/>
    <dgm:cxn modelId="{AB597A89-6E4A-484A-B39E-1A5EC550B520}" type="presOf" srcId="{52A1614E-0A5E-4A4A-81C5-DA9498C5F896}" destId="{63ED8833-020E-4EE3-8C66-D9F1770B6373}" srcOrd="0" destOrd="0" presId="urn:microsoft.com/office/officeart/2005/8/layout/lProcess2"/>
    <dgm:cxn modelId="{933C598E-D741-4C1B-BEE7-5D0BAAD0F38E}" srcId="{2E3A3C15-20EE-4731-AE90-0D522B201639}" destId="{D1C0FF06-DF04-4243-B5E6-E38E81AF2D36}" srcOrd="1" destOrd="0" parTransId="{6FC60A29-8112-4F5C-973C-EC43C4B06860}" sibTransId="{F4B1DBE3-1E75-4505-B734-CD92FAFCFE34}"/>
    <dgm:cxn modelId="{020E7E92-C143-4E0E-9190-50C2A5F2BA62}" srcId="{2E3A3C15-20EE-4731-AE90-0D522B201639}" destId="{E362AE19-A0AD-4B0B-BB5D-8EB0BFAF2D4D}" srcOrd="4" destOrd="0" parTransId="{F3C6D0B9-92D6-4FE7-8E14-740E98E137DA}" sibTransId="{CDE931E8-BD99-4739-BC8F-FE79742A25B0}"/>
    <dgm:cxn modelId="{184A0393-F67C-4F2C-BC77-CACEAF2531EE}" srcId="{2E3A3C15-20EE-4731-AE90-0D522B201639}" destId="{312913EB-F896-4A09-A196-2EDF80DA419F}" srcOrd="2" destOrd="0" parTransId="{F9B34948-CD00-4319-9248-9E9162BA28D2}" sibTransId="{EB6106C4-3CDB-484E-ADB6-E5C9740DB5DE}"/>
    <dgm:cxn modelId="{8012F896-E71D-4135-9A10-A6F0CD1F6B05}" type="presOf" srcId="{54D5832B-E01C-4C9D-A7B4-9755396A3AD7}" destId="{32A3A88B-B47B-4320-B1A1-7C7AD48E8B26}" srcOrd="0" destOrd="0" presId="urn:microsoft.com/office/officeart/2005/8/layout/lProcess2"/>
    <dgm:cxn modelId="{B69E3697-6263-4082-804C-542CA32A1DEC}" srcId="{FFE98443-B276-423D-94E7-FAC6AF307041}" destId="{7A7C5EEF-8EE0-40EB-931E-C03E23838D73}" srcOrd="0" destOrd="0" parTransId="{8686665A-E7FD-4CDC-9285-2E305EBC4F39}" sibTransId="{9A364DB2-9F27-4F1F-968E-52790B0F1763}"/>
    <dgm:cxn modelId="{D2956598-8693-4781-BB42-3110296CE5F4}" srcId="{A8C0B2F0-EC7B-4C83-A8C1-42466CE6D7AD}" destId="{84892EC5-BC17-4775-A000-FA6F11B50EE4}" srcOrd="1" destOrd="0" parTransId="{346C99D8-EAE8-4F40-AB12-690E8EDE7B52}" sibTransId="{FF66BA32-F771-4A5C-A7F6-1D541AEA2480}"/>
    <dgm:cxn modelId="{E038D298-0C94-403A-99E9-8BDE1A68DB37}" type="presOf" srcId="{7A7C5EEF-8EE0-40EB-931E-C03E23838D73}" destId="{A0268330-9763-427F-9D60-25629B43F173}" srcOrd="0" destOrd="0" presId="urn:microsoft.com/office/officeart/2005/8/layout/lProcess2"/>
    <dgm:cxn modelId="{B286BE9B-AA42-44ED-8B2F-B0CDBCC6B8DF}" type="presOf" srcId="{2319EE05-0EE7-4BF2-93F0-82F4A0D496C7}" destId="{8C6A65E4-07C2-4E39-8B12-1A7E0A877F52}" srcOrd="0" destOrd="0" presId="urn:microsoft.com/office/officeart/2005/8/layout/lProcess2"/>
    <dgm:cxn modelId="{7980E19C-A7B0-4577-9447-90973BAAF85A}" type="presOf" srcId="{9658F74D-5A80-474B-9942-D092C927C0A7}" destId="{5A6861FE-31B1-45EC-BD06-B78A7AD905A1}" srcOrd="0" destOrd="0" presId="urn:microsoft.com/office/officeart/2005/8/layout/lProcess2"/>
    <dgm:cxn modelId="{956DFF9C-C7BA-4986-86C8-72869051F23B}" type="presOf" srcId="{7F53CF93-CAFB-4221-9D99-E73C7458F27B}" destId="{A1971749-CE35-40F0-AEAF-77265665CBE2}" srcOrd="1" destOrd="0" presId="urn:microsoft.com/office/officeart/2005/8/layout/lProcess2"/>
    <dgm:cxn modelId="{2A15BFA0-AF5A-4679-B6B1-F88F43D51E73}" srcId="{2E3A3C15-20EE-4731-AE90-0D522B201639}" destId="{94685A3C-BDCF-4C5C-81DE-ED2EDB765A87}" srcOrd="3" destOrd="0" parTransId="{72B10779-D9EE-4FC2-89EB-2CD77729B85B}" sibTransId="{7D9B47B6-F7AC-4DFB-9B67-D07435D97A01}"/>
    <dgm:cxn modelId="{27ACF3A3-7725-41EA-A74D-6A267DAC0425}" srcId="{C8C1D1BB-1084-48CB-92B0-CB9F0C4C0179}" destId="{9658F74D-5A80-474B-9942-D092C927C0A7}" srcOrd="5" destOrd="0" parTransId="{E6E8A67D-B36E-4B22-99C0-647EF7085B8A}" sibTransId="{99236737-17FE-4377-8575-9A53ADDED416}"/>
    <dgm:cxn modelId="{31048FAA-2C9E-47CD-84C2-F27C74E8FA46}" srcId="{FFE98443-B276-423D-94E7-FAC6AF307041}" destId="{7E497F35-1F23-42E7-8397-F9DBBBA66136}" srcOrd="3" destOrd="0" parTransId="{CE4914D5-DD11-4506-AB51-0AEA22733DF9}" sibTransId="{EAC81882-1999-4E9A-A7FB-A66563A8C072}"/>
    <dgm:cxn modelId="{B4DA09AD-B1C8-4648-8B38-E724325CB50C}" srcId="{C8C1D1BB-1084-48CB-92B0-CB9F0C4C0179}" destId="{67F99EBC-87DF-480A-9EA0-61C685C2F1A6}" srcOrd="4" destOrd="0" parTransId="{C3ECBB6B-5B91-4783-830F-BA9B803CA1FA}" sibTransId="{FC78A9D9-B7C3-47FD-B49A-80E5813CE5B0}"/>
    <dgm:cxn modelId="{8CA7D4AF-E104-46DC-9D07-62C63FAFF813}" type="presOf" srcId="{E07EAC77-D8CD-464D-9A1D-6E0D1F70071B}" destId="{238997E1-0160-4FE0-AE53-22A65926F063}" srcOrd="0" destOrd="0" presId="urn:microsoft.com/office/officeart/2005/8/layout/lProcess2"/>
    <dgm:cxn modelId="{A9712FB3-6F8D-4118-9DF9-4CF5E494D776}" type="presOf" srcId="{9D7D2D7D-090B-4B9A-9AA0-087F7B49624F}" destId="{B1782326-6FD0-49FA-808B-98011175D20F}" srcOrd="0" destOrd="0" presId="urn:microsoft.com/office/officeart/2005/8/layout/lProcess2"/>
    <dgm:cxn modelId="{B7EFACB4-32DC-475A-A8FD-41FA74FA3A86}" srcId="{2E3A3C15-20EE-4731-AE90-0D522B201639}" destId="{2DDD1789-A93E-44EC-8510-15BCC3D97774}" srcOrd="5" destOrd="0" parTransId="{09D8D569-12DD-4250-962C-6759A26517E6}" sibTransId="{29DCE57C-C338-4D32-9815-40441C6E63F6}"/>
    <dgm:cxn modelId="{AFD2B4B6-EB1A-42B2-A060-94DF39D7F40C}" type="presOf" srcId="{56C46567-C318-4B67-AD17-559F2DB3FD63}" destId="{7FDE7512-A1A6-4BA8-B904-5957B24EDF4F}" srcOrd="0" destOrd="0" presId="urn:microsoft.com/office/officeart/2005/8/layout/lProcess2"/>
    <dgm:cxn modelId="{3A8894B7-30AC-4D08-8F92-17E2586C8990}" type="presOf" srcId="{A8C0B2F0-EC7B-4C83-A8C1-42466CE6D7AD}" destId="{2124C5BD-7470-4C64-8797-D5FA8CD44426}" srcOrd="0" destOrd="0" presId="urn:microsoft.com/office/officeart/2005/8/layout/lProcess2"/>
    <dgm:cxn modelId="{42723BB8-8B78-4F8B-853F-9CED72DD6B51}" type="presOf" srcId="{D1C0FF06-DF04-4243-B5E6-E38E81AF2D36}" destId="{BF2F6C63-F65B-4578-B4D1-EFB2B9C91A2B}" srcOrd="0" destOrd="0" presId="urn:microsoft.com/office/officeart/2005/8/layout/lProcess2"/>
    <dgm:cxn modelId="{9342E0BE-F0FD-4A48-AACF-555766FBE119}" type="presOf" srcId="{6BDBBDCD-354B-4902-805F-35F7415EA01B}" destId="{25BF0A33-D20D-40EA-8D21-6A49A3BA0553}" srcOrd="0" destOrd="0" presId="urn:microsoft.com/office/officeart/2005/8/layout/lProcess2"/>
    <dgm:cxn modelId="{C88508C0-40D3-4A74-8305-6431904CF00F}" srcId="{3B0EA6A9-35E2-4F8D-89B7-31D0CFF989DE}" destId="{5A4073CB-93E5-4407-8B74-9A9BEA77540E}" srcOrd="5" destOrd="0" parTransId="{85982864-53F7-4BC7-AA61-D97F683B9C39}" sibTransId="{A6B2954C-5BFD-424B-9DB0-8F37B0CB4C58}"/>
    <dgm:cxn modelId="{C09CC1C3-FBD1-4A54-BA8E-65DA08A5B960}" srcId="{56C46567-C318-4B67-AD17-559F2DB3FD63}" destId="{A21AEF8C-0CA2-42FA-B214-4E13BA105F5B}" srcOrd="1" destOrd="0" parTransId="{C86A477A-36C9-4402-AC8E-E0CFC4B19CED}" sibTransId="{5054DC33-6C5F-4E20-A9A9-DA89E2028A58}"/>
    <dgm:cxn modelId="{385CD0C4-446F-4878-B6F9-5329D1244ACE}" srcId="{A8C0B2F0-EC7B-4C83-A8C1-42466CE6D7AD}" destId="{3C2809C5-CB04-4FD1-971B-09515A7C1C70}" srcOrd="4" destOrd="0" parTransId="{FF161ADD-7CE3-4196-BE21-91C27452136E}" sibTransId="{8CB491E2-2A9A-40C7-9DEA-1C87F465295E}"/>
    <dgm:cxn modelId="{7B4A88C7-0505-4039-80A1-616ADFC203C4}" type="presOf" srcId="{56C46567-C318-4B67-AD17-559F2DB3FD63}" destId="{E2EF6514-4B41-488A-9A0F-86EE41AD4129}" srcOrd="1" destOrd="0" presId="urn:microsoft.com/office/officeart/2005/8/layout/lProcess2"/>
    <dgm:cxn modelId="{A58465C9-C35F-44D3-92DA-2D2751971079}" type="presOf" srcId="{CF1B83AA-7581-46E1-87EC-6FD88D7D0B86}" destId="{D3094A2A-1DD3-4DCD-8E79-5578453EEC18}" srcOrd="0" destOrd="0" presId="urn:microsoft.com/office/officeart/2005/8/layout/lProcess2"/>
    <dgm:cxn modelId="{2FC584C9-2393-4BED-AA12-D83C7524358A}" type="presOf" srcId="{C8C1D1BB-1084-48CB-92B0-CB9F0C4C0179}" destId="{F17F30F8-9100-4D08-A763-DEC7DA46ECE7}" srcOrd="1" destOrd="0" presId="urn:microsoft.com/office/officeart/2005/8/layout/lProcess2"/>
    <dgm:cxn modelId="{F296A2CA-E0A0-432F-B96C-889FE1CF48D5}" srcId="{275DE1A9-83E8-47C5-A2C5-759D811F3BF5}" destId="{3B0EA6A9-35E2-4F8D-89B7-31D0CFF989DE}" srcOrd="4" destOrd="0" parTransId="{9F307151-37B3-4DE4-82F4-355FDC0BA21D}" sibTransId="{16FE649B-2B1F-4FFF-965F-CEE358D09518}"/>
    <dgm:cxn modelId="{630D02CE-11BE-4C35-A964-D9E4D134CE80}" srcId="{C8C1D1BB-1084-48CB-92B0-CB9F0C4C0179}" destId="{54D5832B-E01C-4C9D-A7B4-9755396A3AD7}" srcOrd="1" destOrd="0" parTransId="{661757CF-43AC-4EFF-B383-40E9F7F51A84}" sibTransId="{87AEAA6B-12D6-4EBA-9343-BECA4C623913}"/>
    <dgm:cxn modelId="{90E307CF-DA65-4FF4-AC00-0D87A83C02E4}" srcId="{7F53CF93-CAFB-4221-9D99-E73C7458F27B}" destId="{B3BC3EB3-D8CA-4018-ABBA-66A96B26CAF1}" srcOrd="3" destOrd="0" parTransId="{1BD6D5F8-FC23-4C61-AE32-6DE4626BAD5F}" sibTransId="{E0BD96C1-DBF1-45E6-B11A-926CDC0CE139}"/>
    <dgm:cxn modelId="{D91B48CF-D447-44C5-887E-7101DE3B5F06}" srcId="{56C46567-C318-4B67-AD17-559F2DB3FD63}" destId="{CF1B83AA-7581-46E1-87EC-6FD88D7D0B86}" srcOrd="4" destOrd="0" parTransId="{3C71E85B-AC9C-4BE0-9733-59F7714EDC48}" sibTransId="{1A5858A2-339A-4DBD-960D-1CD027C243C1}"/>
    <dgm:cxn modelId="{DABBA8CF-E4D2-4973-B8B5-4F37998539E4}" srcId="{7F53CF93-CAFB-4221-9D99-E73C7458F27B}" destId="{06B915BF-8B05-4F5D-9405-0E4744BD6987}" srcOrd="1" destOrd="0" parTransId="{FBF39C75-E723-4EFE-AF2B-CD8AF188C905}" sibTransId="{883EF3B3-8D67-4517-A3D3-49641B6A8FB7}"/>
    <dgm:cxn modelId="{A37CA4D0-478E-4625-8C60-1BF2C1924AF9}" type="presOf" srcId="{06B915BF-8B05-4F5D-9405-0E4744BD6987}" destId="{1C008D88-05ED-4C89-A6F4-6DD509A05732}" srcOrd="0" destOrd="0" presId="urn:microsoft.com/office/officeart/2005/8/layout/lProcess2"/>
    <dgm:cxn modelId="{157EA5D1-A7A8-4D17-86E2-FF8647ACB456}" type="presOf" srcId="{329FEA00-137D-4435-9163-2AB4B3DA8651}" destId="{90D4AF7C-00A7-4AF7-824B-F3CF9DA30937}" srcOrd="0" destOrd="0" presId="urn:microsoft.com/office/officeart/2005/8/layout/lProcess2"/>
    <dgm:cxn modelId="{A19737D2-049D-4A4A-B9A6-F559C2760345}" srcId="{3B0EA6A9-35E2-4F8D-89B7-31D0CFF989DE}" destId="{F722B57B-DC2E-4EC6-A59C-B55DA396AE9E}" srcOrd="3" destOrd="0" parTransId="{FE7C9EF3-F660-46C0-93B1-21D8B8033385}" sibTransId="{6374C0DC-F432-46AB-934B-20605F8704BB}"/>
    <dgm:cxn modelId="{5385A4D2-4F26-41DE-A3DD-228F9DE5575F}" type="presOf" srcId="{2E3A3C15-20EE-4731-AE90-0D522B201639}" destId="{DFFDBDEF-F7BE-4EF8-A826-6FB057948ED3}" srcOrd="1" destOrd="0" presId="urn:microsoft.com/office/officeart/2005/8/layout/lProcess2"/>
    <dgm:cxn modelId="{3B9710D5-0172-4604-9D8D-7892DC76D061}" type="presOf" srcId="{9792EE78-A15D-4834-AC4D-EB6E320646E0}" destId="{44A4A628-3879-4724-8AE2-E66E943D61CC}" srcOrd="0" destOrd="0" presId="urn:microsoft.com/office/officeart/2005/8/layout/lProcess2"/>
    <dgm:cxn modelId="{9CEEEFD5-BFA9-4F99-ACCD-90376B628FED}" srcId="{7F53CF93-CAFB-4221-9D99-E73C7458F27B}" destId="{D52E304C-BE44-4B39-AD42-F208B064BA3E}" srcOrd="4" destOrd="0" parTransId="{FA9A4154-1867-4718-BC71-D186711FE6E1}" sibTransId="{6C2C7C03-4EB2-4097-A5EA-4A779AA37F34}"/>
    <dgm:cxn modelId="{0ACF65D9-50D1-4952-BEB6-D4CE288D820A}" type="presOf" srcId="{5A4073CB-93E5-4407-8B74-9A9BEA77540E}" destId="{6C0AF03F-BBCF-4140-89B7-0D6398E31287}" srcOrd="0" destOrd="0" presId="urn:microsoft.com/office/officeart/2005/8/layout/lProcess2"/>
    <dgm:cxn modelId="{1632BED9-02D1-47DE-8424-A4911C7AFDFA}" type="presOf" srcId="{7C1CE303-2397-498A-A268-C641E9F567FD}" destId="{A577BF80-87BC-4161-96D0-9F49EFAD1EA9}" srcOrd="0" destOrd="0" presId="urn:microsoft.com/office/officeart/2005/8/layout/lProcess2"/>
    <dgm:cxn modelId="{D7AD79E0-4120-4E5D-A8FB-59E697C8247C}" type="presOf" srcId="{7E497F35-1F23-42E7-8397-F9DBBBA66136}" destId="{6DDB05CE-1EB3-4E1B-9D14-5DC56A0C9A6E}" srcOrd="0" destOrd="0" presId="urn:microsoft.com/office/officeart/2005/8/layout/lProcess2"/>
    <dgm:cxn modelId="{D4E0CAE1-5C36-4D6B-946E-DA659A72DA25}" type="presOf" srcId="{3B0EA6A9-35E2-4F8D-89B7-31D0CFF989DE}" destId="{23E9748A-394E-43C1-9CFF-EE5AAD589B8B}" srcOrd="0" destOrd="0" presId="urn:microsoft.com/office/officeart/2005/8/layout/lProcess2"/>
    <dgm:cxn modelId="{96A11BE3-EC62-4B6C-A48F-D58926711287}" type="presOf" srcId="{EFFF355B-CDFB-4736-BBFF-23039584DAEE}" destId="{C5EBC218-B064-43E5-84B0-50533363BA38}" srcOrd="0" destOrd="0" presId="urn:microsoft.com/office/officeart/2005/8/layout/lProcess2"/>
    <dgm:cxn modelId="{A86C6FE3-3E34-484D-9C38-51C3C12CE956}" type="presOf" srcId="{2DDD1789-A93E-44EC-8510-15BCC3D97774}" destId="{B2189BC9-67BE-4DE5-B83B-1BA94A3808DF}" srcOrd="0" destOrd="0" presId="urn:microsoft.com/office/officeart/2005/8/layout/lProcess2"/>
    <dgm:cxn modelId="{EEA46EE4-2FE7-43CB-B3D7-4FE8DFF79101}" srcId="{56C46567-C318-4B67-AD17-559F2DB3FD63}" destId="{DEA7A53C-04C9-4CA4-ADBD-D7AE825D67B7}" srcOrd="0" destOrd="0" parTransId="{9376C0FB-CB04-428E-9248-1FA5128AF52A}" sibTransId="{E863F917-18A0-456E-B92A-CB1EC133CDFD}"/>
    <dgm:cxn modelId="{21A515E7-FD7E-43E1-9DF1-3D5D61B79A75}" srcId="{275DE1A9-83E8-47C5-A2C5-759D811F3BF5}" destId="{C8C1D1BB-1084-48CB-92B0-CB9F0C4C0179}" srcOrd="3" destOrd="0" parTransId="{336FECD8-6C33-4BA6-9C4E-13EE9227AD6C}" sibTransId="{87D684ED-AA78-4381-AB83-5976ECE926F2}"/>
    <dgm:cxn modelId="{C9D608EB-688D-4327-B386-CE64FE107392}" srcId="{FFE98443-B276-423D-94E7-FAC6AF307041}" destId="{099FE48A-5370-4121-8975-9214BB7C2462}" srcOrd="5" destOrd="0" parTransId="{FF496138-78B9-45E7-9B4B-CBC17DE89196}" sibTransId="{782EA4A8-E3BE-4FCD-97F2-7E855201BDCA}"/>
    <dgm:cxn modelId="{3C5AF8EC-833B-4FEA-996D-BD1C023273B4}" type="presOf" srcId="{67F99EBC-87DF-480A-9EA0-61C685C2F1A6}" destId="{367DA56C-3CF3-4AC6-A6C4-2DA67901D350}" srcOrd="0" destOrd="0" presId="urn:microsoft.com/office/officeart/2005/8/layout/lProcess2"/>
    <dgm:cxn modelId="{E8F981F1-27FB-4723-ABA7-3C22D7D1925E}" srcId="{7F53CF93-CAFB-4221-9D99-E73C7458F27B}" destId="{CBE209C9-BEDC-419A-A80C-267049D5D275}" srcOrd="6" destOrd="0" parTransId="{18BB5C18-DFD6-48D0-A944-D9A357595E62}" sibTransId="{3F549EA0-198A-49EC-B807-C95C8A15AB22}"/>
    <dgm:cxn modelId="{709458F2-8116-4937-B3BD-627AD9955179}" srcId="{C8C1D1BB-1084-48CB-92B0-CB9F0C4C0179}" destId="{26D29B55-86CA-4744-8A25-DAD7B07F3C7A}" srcOrd="3" destOrd="0" parTransId="{57CFA526-3E6D-4B45-93E1-042D1894C7AC}" sibTransId="{C5BBD2B9-44F7-4AE6-8CC3-95FB6F8539C6}"/>
    <dgm:cxn modelId="{6598DFF4-222C-4825-9E7F-456FB20BA92E}" type="presOf" srcId="{C8C1D1BB-1084-48CB-92B0-CB9F0C4C0179}" destId="{1F8AD369-E691-4ABD-834D-01FBF26A7EEA}" srcOrd="0" destOrd="0" presId="urn:microsoft.com/office/officeart/2005/8/layout/lProcess2"/>
    <dgm:cxn modelId="{154B64F9-F441-465A-9D1F-036A29D1C49D}" srcId="{7F53CF93-CAFB-4221-9D99-E73C7458F27B}" destId="{52A1614E-0A5E-4A4A-81C5-DA9498C5F896}" srcOrd="0" destOrd="0" parTransId="{A4ED6CEE-2EB0-4FBE-8555-B0EDB329CB2F}" sibTransId="{FB887546-DBDD-4458-8958-D6C9E14DFC04}"/>
    <dgm:cxn modelId="{278921FA-618D-46F1-A95C-F71A03D0A845}" srcId="{275DE1A9-83E8-47C5-A2C5-759D811F3BF5}" destId="{7F53CF93-CAFB-4221-9D99-E73C7458F27B}" srcOrd="1" destOrd="0" parTransId="{4A67F844-B760-453F-AD14-F53CD5C8BF90}" sibTransId="{01CAFC97-1604-4897-B6F2-E1875713EEFB}"/>
    <dgm:cxn modelId="{E79172FA-9861-4675-B16B-EDDF975BF1AB}" srcId="{FFE98443-B276-423D-94E7-FAC6AF307041}" destId="{69544F65-60B9-43DD-9120-876CD3B50B21}" srcOrd="4" destOrd="0" parTransId="{BB250CF9-09F1-4C6F-A8F3-398E650ECCA2}" sibTransId="{98A1C5D1-7B26-4686-B146-0BEB4B8B6386}"/>
    <dgm:cxn modelId="{0F14CEFC-8C0A-48D5-AE37-3655EC838775}" type="presOf" srcId="{9E934AC9-58FB-44A1-8A5D-D742723C89E1}" destId="{79F19BFF-7378-4A0C-9E3B-75785CEA4B90}" srcOrd="0" destOrd="0" presId="urn:microsoft.com/office/officeart/2005/8/layout/lProcess2"/>
    <dgm:cxn modelId="{A8962AFD-E4C2-40FB-A4CC-83F165E83CB9}" type="presOf" srcId="{A0342149-259A-41E6-B067-56863685AAC4}" destId="{EE0E44EF-F7B0-4C3C-8750-D2CE02F2D0CB}" srcOrd="0" destOrd="0" presId="urn:microsoft.com/office/officeart/2005/8/layout/lProcess2"/>
    <dgm:cxn modelId="{DE4A94FF-EC55-4A82-A4C8-B10097AF98B9}" type="presOf" srcId="{FFE98443-B276-423D-94E7-FAC6AF307041}" destId="{E4A837D2-DAD2-47F5-A64E-B2057A4A6A3A}" srcOrd="0" destOrd="0" presId="urn:microsoft.com/office/officeart/2005/8/layout/lProcess2"/>
    <dgm:cxn modelId="{AB45EFBA-9C7F-4C0E-87A6-85ED1704054E}" type="presParOf" srcId="{41E5501A-56DE-4B47-B1FB-7A5709EE7BE2}" destId="{FFDA6F56-A0C0-41AA-8607-BEB258D6A9F7}" srcOrd="0" destOrd="0" presId="urn:microsoft.com/office/officeart/2005/8/layout/lProcess2"/>
    <dgm:cxn modelId="{B124FCAC-2775-4189-BAA4-63A2806834CC}" type="presParOf" srcId="{FFDA6F56-A0C0-41AA-8607-BEB258D6A9F7}" destId="{E4A837D2-DAD2-47F5-A64E-B2057A4A6A3A}" srcOrd="0" destOrd="0" presId="urn:microsoft.com/office/officeart/2005/8/layout/lProcess2"/>
    <dgm:cxn modelId="{8C732397-1E93-4793-A3ED-61D4F64B0CF7}" type="presParOf" srcId="{FFDA6F56-A0C0-41AA-8607-BEB258D6A9F7}" destId="{B3BD8B0E-1D6C-4A0E-87D5-D6CCFA8C0504}" srcOrd="1" destOrd="0" presId="urn:microsoft.com/office/officeart/2005/8/layout/lProcess2"/>
    <dgm:cxn modelId="{37EFA74E-5DCC-4AE1-B6EB-F0D92C035120}" type="presParOf" srcId="{FFDA6F56-A0C0-41AA-8607-BEB258D6A9F7}" destId="{751BCC9E-4D21-411A-A4C3-5C053962F4C4}" srcOrd="2" destOrd="0" presId="urn:microsoft.com/office/officeart/2005/8/layout/lProcess2"/>
    <dgm:cxn modelId="{D48366BA-3A2E-4520-A079-A4FDAEE3DB5E}" type="presParOf" srcId="{751BCC9E-4D21-411A-A4C3-5C053962F4C4}" destId="{03E5D6CB-1908-4805-9BDB-86DBCA548492}" srcOrd="0" destOrd="0" presId="urn:microsoft.com/office/officeart/2005/8/layout/lProcess2"/>
    <dgm:cxn modelId="{9038169F-8A4B-46AE-9E15-08A241805776}" type="presParOf" srcId="{03E5D6CB-1908-4805-9BDB-86DBCA548492}" destId="{A0268330-9763-427F-9D60-25629B43F173}" srcOrd="0" destOrd="0" presId="urn:microsoft.com/office/officeart/2005/8/layout/lProcess2"/>
    <dgm:cxn modelId="{701E27DE-531A-4626-A4E6-358F6F203786}" type="presParOf" srcId="{03E5D6CB-1908-4805-9BDB-86DBCA548492}" destId="{1D9D89EA-0B16-491E-A410-F97CEF1E10D7}" srcOrd="1" destOrd="0" presId="urn:microsoft.com/office/officeart/2005/8/layout/lProcess2"/>
    <dgm:cxn modelId="{7D1B6833-76D7-427C-8ECE-8A4750230667}" type="presParOf" srcId="{03E5D6CB-1908-4805-9BDB-86DBCA548492}" destId="{2AD60FA8-7665-4783-9B37-4300DD815692}" srcOrd="2" destOrd="0" presId="urn:microsoft.com/office/officeart/2005/8/layout/lProcess2"/>
    <dgm:cxn modelId="{2B211DD0-1117-4B2F-9090-EDFD25B06575}" type="presParOf" srcId="{03E5D6CB-1908-4805-9BDB-86DBCA548492}" destId="{E92BAFBA-5F4A-4901-A19B-91FE27950FDF}" srcOrd="3" destOrd="0" presId="urn:microsoft.com/office/officeart/2005/8/layout/lProcess2"/>
    <dgm:cxn modelId="{0915F7BC-D4CD-43F6-9754-7C6F62C02328}" type="presParOf" srcId="{03E5D6CB-1908-4805-9BDB-86DBCA548492}" destId="{A9531B79-3BF2-403F-8F6D-6E7C2B088425}" srcOrd="4" destOrd="0" presId="urn:microsoft.com/office/officeart/2005/8/layout/lProcess2"/>
    <dgm:cxn modelId="{F772E0DC-8C31-4518-A607-B1FACFD883F6}" type="presParOf" srcId="{03E5D6CB-1908-4805-9BDB-86DBCA548492}" destId="{31F897EE-7B62-4D79-A049-DE06088DF709}" srcOrd="5" destOrd="0" presId="urn:microsoft.com/office/officeart/2005/8/layout/lProcess2"/>
    <dgm:cxn modelId="{D177F220-4687-4C53-9434-66F2958E0A5B}" type="presParOf" srcId="{03E5D6CB-1908-4805-9BDB-86DBCA548492}" destId="{6DDB05CE-1EB3-4E1B-9D14-5DC56A0C9A6E}" srcOrd="6" destOrd="0" presId="urn:microsoft.com/office/officeart/2005/8/layout/lProcess2"/>
    <dgm:cxn modelId="{FC3DE350-ACE8-4A67-B94A-9F88A21DA36D}" type="presParOf" srcId="{03E5D6CB-1908-4805-9BDB-86DBCA548492}" destId="{26EFC089-1C0B-4DB7-A636-BFA8C1A885A8}" srcOrd="7" destOrd="0" presId="urn:microsoft.com/office/officeart/2005/8/layout/lProcess2"/>
    <dgm:cxn modelId="{928EF480-F583-4EF7-9B01-27D97E058ED9}" type="presParOf" srcId="{03E5D6CB-1908-4805-9BDB-86DBCA548492}" destId="{B2E61FA9-11B2-4D8B-8F6D-DD7684274193}" srcOrd="8" destOrd="0" presId="urn:microsoft.com/office/officeart/2005/8/layout/lProcess2"/>
    <dgm:cxn modelId="{A05715C3-537A-4B01-9BA8-A45054B35A25}" type="presParOf" srcId="{03E5D6CB-1908-4805-9BDB-86DBCA548492}" destId="{79B513FC-2DE2-4360-B15F-DEE4B6D02CC1}" srcOrd="9" destOrd="0" presId="urn:microsoft.com/office/officeart/2005/8/layout/lProcess2"/>
    <dgm:cxn modelId="{375D61C6-E4B4-41AF-808E-21DC59C0B5ED}" type="presParOf" srcId="{03E5D6CB-1908-4805-9BDB-86DBCA548492}" destId="{18BA4A05-15B4-4839-B94A-C7DA989F1F68}" srcOrd="10" destOrd="0" presId="urn:microsoft.com/office/officeart/2005/8/layout/lProcess2"/>
    <dgm:cxn modelId="{059C3DBA-55D4-4DF5-921B-B84ACBB56752}" type="presParOf" srcId="{03E5D6CB-1908-4805-9BDB-86DBCA548492}" destId="{434C057E-7B26-48ED-843B-15895D0A7735}" srcOrd="11" destOrd="0" presId="urn:microsoft.com/office/officeart/2005/8/layout/lProcess2"/>
    <dgm:cxn modelId="{AD8ACD29-FFE7-4A91-B421-4D60324A4F7F}" type="presParOf" srcId="{03E5D6CB-1908-4805-9BDB-86DBCA548492}" destId="{90D4AF7C-00A7-4AF7-824B-F3CF9DA30937}" srcOrd="12" destOrd="0" presId="urn:microsoft.com/office/officeart/2005/8/layout/lProcess2"/>
    <dgm:cxn modelId="{02015C0D-90A1-47B3-8C70-60A21216C909}" type="presParOf" srcId="{03E5D6CB-1908-4805-9BDB-86DBCA548492}" destId="{A398B65C-FFF2-4F93-8440-DA1FD8BE6037}" srcOrd="13" destOrd="0" presId="urn:microsoft.com/office/officeart/2005/8/layout/lProcess2"/>
    <dgm:cxn modelId="{B5BB9C34-A756-49F4-8640-EA1E24D0E645}" type="presParOf" srcId="{03E5D6CB-1908-4805-9BDB-86DBCA548492}" destId="{79F19BFF-7378-4A0C-9E3B-75785CEA4B90}" srcOrd="14" destOrd="0" presId="urn:microsoft.com/office/officeart/2005/8/layout/lProcess2"/>
    <dgm:cxn modelId="{2D1A8DCF-F02D-486F-948B-984D50F8D338}" type="presParOf" srcId="{03E5D6CB-1908-4805-9BDB-86DBCA548492}" destId="{B6E55C5C-10C5-472C-8B56-6829E3FC7C94}" srcOrd="15" destOrd="0" presId="urn:microsoft.com/office/officeart/2005/8/layout/lProcess2"/>
    <dgm:cxn modelId="{F14069E2-8643-42C7-82A7-4336AE14B5C8}" type="presParOf" srcId="{03E5D6CB-1908-4805-9BDB-86DBCA548492}" destId="{44A4A628-3879-4724-8AE2-E66E943D61CC}" srcOrd="16" destOrd="0" presId="urn:microsoft.com/office/officeart/2005/8/layout/lProcess2"/>
    <dgm:cxn modelId="{5E6CC06D-0E5C-4CFB-846D-7B61A24C842D}" type="presParOf" srcId="{41E5501A-56DE-4B47-B1FB-7A5709EE7BE2}" destId="{6A68F7A5-5331-4B1A-8355-9A177CF12BA4}" srcOrd="1" destOrd="0" presId="urn:microsoft.com/office/officeart/2005/8/layout/lProcess2"/>
    <dgm:cxn modelId="{08E3069F-1378-48C1-AF95-E5FC1B50A0AF}" type="presParOf" srcId="{41E5501A-56DE-4B47-B1FB-7A5709EE7BE2}" destId="{49FBFF62-52BB-49E5-8399-8753BE520C3F}" srcOrd="2" destOrd="0" presId="urn:microsoft.com/office/officeart/2005/8/layout/lProcess2"/>
    <dgm:cxn modelId="{AFE2EF52-6116-44FA-B336-719679D2EC63}" type="presParOf" srcId="{49FBFF62-52BB-49E5-8399-8753BE520C3F}" destId="{87538A34-F075-4CB5-8C8B-E0BA667D6FEE}" srcOrd="0" destOrd="0" presId="urn:microsoft.com/office/officeart/2005/8/layout/lProcess2"/>
    <dgm:cxn modelId="{65883F2C-090B-4613-843B-04884765B5A5}" type="presParOf" srcId="{49FBFF62-52BB-49E5-8399-8753BE520C3F}" destId="{A1971749-CE35-40F0-AEAF-77265665CBE2}" srcOrd="1" destOrd="0" presId="urn:microsoft.com/office/officeart/2005/8/layout/lProcess2"/>
    <dgm:cxn modelId="{F3BAD548-39CE-473A-9D42-5251A66587EF}" type="presParOf" srcId="{49FBFF62-52BB-49E5-8399-8753BE520C3F}" destId="{FCED159A-C2B4-49DA-A8ED-307C06930A2A}" srcOrd="2" destOrd="0" presId="urn:microsoft.com/office/officeart/2005/8/layout/lProcess2"/>
    <dgm:cxn modelId="{0301A2A4-A95A-478D-B253-5BBE121162D5}" type="presParOf" srcId="{FCED159A-C2B4-49DA-A8ED-307C06930A2A}" destId="{3504C57F-0FAB-4AA5-AC7D-5A564DD13353}" srcOrd="0" destOrd="0" presId="urn:microsoft.com/office/officeart/2005/8/layout/lProcess2"/>
    <dgm:cxn modelId="{B0C070AC-7B9F-499E-A1DB-869A958E49C3}" type="presParOf" srcId="{3504C57F-0FAB-4AA5-AC7D-5A564DD13353}" destId="{63ED8833-020E-4EE3-8C66-D9F1770B6373}" srcOrd="0" destOrd="0" presId="urn:microsoft.com/office/officeart/2005/8/layout/lProcess2"/>
    <dgm:cxn modelId="{08F989F0-DBEF-41B4-B6DA-442637D780DC}" type="presParOf" srcId="{3504C57F-0FAB-4AA5-AC7D-5A564DD13353}" destId="{C666CBCC-7578-413E-B5A1-BB24FA3E3E4F}" srcOrd="1" destOrd="0" presId="urn:microsoft.com/office/officeart/2005/8/layout/lProcess2"/>
    <dgm:cxn modelId="{D489F581-8C22-41CF-BA9B-4D945C151CA6}" type="presParOf" srcId="{3504C57F-0FAB-4AA5-AC7D-5A564DD13353}" destId="{1C008D88-05ED-4C89-A6F4-6DD509A05732}" srcOrd="2" destOrd="0" presId="urn:microsoft.com/office/officeart/2005/8/layout/lProcess2"/>
    <dgm:cxn modelId="{3821276F-73F8-4AE8-8D62-E1396B5B508B}" type="presParOf" srcId="{3504C57F-0FAB-4AA5-AC7D-5A564DD13353}" destId="{A406BBBE-37E6-4DA5-A17F-C6640BAFEB57}" srcOrd="3" destOrd="0" presId="urn:microsoft.com/office/officeart/2005/8/layout/lProcess2"/>
    <dgm:cxn modelId="{46972CC7-13D8-4FE8-89D8-E5E84549BD1C}" type="presParOf" srcId="{3504C57F-0FAB-4AA5-AC7D-5A564DD13353}" destId="{723FCC28-2D1F-4F11-ADD8-67B78D012BAC}" srcOrd="4" destOrd="0" presId="urn:microsoft.com/office/officeart/2005/8/layout/lProcess2"/>
    <dgm:cxn modelId="{8D6ABC3E-B8F2-4100-A5A3-130DF1F87061}" type="presParOf" srcId="{3504C57F-0FAB-4AA5-AC7D-5A564DD13353}" destId="{6182E18E-37D7-4424-9CE7-CEFD3434431B}" srcOrd="5" destOrd="0" presId="urn:microsoft.com/office/officeart/2005/8/layout/lProcess2"/>
    <dgm:cxn modelId="{1B6C5F46-86BC-4F22-AF8D-FDBACA63B52D}" type="presParOf" srcId="{3504C57F-0FAB-4AA5-AC7D-5A564DD13353}" destId="{980317B5-3FF5-4200-AC8C-FFB624175E6E}" srcOrd="6" destOrd="0" presId="urn:microsoft.com/office/officeart/2005/8/layout/lProcess2"/>
    <dgm:cxn modelId="{A461997F-CF9F-4D2A-9A3D-5F826D875CA6}" type="presParOf" srcId="{3504C57F-0FAB-4AA5-AC7D-5A564DD13353}" destId="{2FDF1676-E889-496E-A7DF-C7A9DD42004C}" srcOrd="7" destOrd="0" presId="urn:microsoft.com/office/officeart/2005/8/layout/lProcess2"/>
    <dgm:cxn modelId="{D3F23059-801D-42EB-926A-55AEE27E032B}" type="presParOf" srcId="{3504C57F-0FAB-4AA5-AC7D-5A564DD13353}" destId="{A98E03A1-6A98-4D05-8F90-0FA52EC473FB}" srcOrd="8" destOrd="0" presId="urn:microsoft.com/office/officeart/2005/8/layout/lProcess2"/>
    <dgm:cxn modelId="{46105ECC-B5AA-43B9-94A2-E92BD0D703A2}" type="presParOf" srcId="{3504C57F-0FAB-4AA5-AC7D-5A564DD13353}" destId="{7608436B-0073-42D5-85E5-E53B8E6B2D06}" srcOrd="9" destOrd="0" presId="urn:microsoft.com/office/officeart/2005/8/layout/lProcess2"/>
    <dgm:cxn modelId="{7006DED2-D804-4A53-9C50-17E7C0F83CA1}" type="presParOf" srcId="{3504C57F-0FAB-4AA5-AC7D-5A564DD13353}" destId="{A577BF80-87BC-4161-96D0-9F49EFAD1EA9}" srcOrd="10" destOrd="0" presId="urn:microsoft.com/office/officeart/2005/8/layout/lProcess2"/>
    <dgm:cxn modelId="{07BDE667-4C9C-42C4-8A3B-E84154C73B77}" type="presParOf" srcId="{3504C57F-0FAB-4AA5-AC7D-5A564DD13353}" destId="{921EE256-A09E-455B-946B-D5405B286A61}" srcOrd="11" destOrd="0" presId="urn:microsoft.com/office/officeart/2005/8/layout/lProcess2"/>
    <dgm:cxn modelId="{1FD4A181-AD58-4E67-9F62-6E22C62E6DB1}" type="presParOf" srcId="{3504C57F-0FAB-4AA5-AC7D-5A564DD13353}" destId="{33842442-8E17-4C95-BD6B-885A9032562A}" srcOrd="12" destOrd="0" presId="urn:microsoft.com/office/officeart/2005/8/layout/lProcess2"/>
    <dgm:cxn modelId="{563CD096-4D30-44EF-B857-B147E58B2B71}" type="presParOf" srcId="{3504C57F-0FAB-4AA5-AC7D-5A564DD13353}" destId="{6EC7F214-B2F5-4518-94E3-B8133F9B5FCE}" srcOrd="13" destOrd="0" presId="urn:microsoft.com/office/officeart/2005/8/layout/lProcess2"/>
    <dgm:cxn modelId="{F8B0AE35-A8B8-4EE8-B06E-66ABF17CD02A}" type="presParOf" srcId="{3504C57F-0FAB-4AA5-AC7D-5A564DD13353}" destId="{82C33622-1535-40C8-BE31-1E469E770E6F}" srcOrd="14" destOrd="0" presId="urn:microsoft.com/office/officeart/2005/8/layout/lProcess2"/>
    <dgm:cxn modelId="{7D2EE885-B094-4129-A61D-39B24E8C9F41}" type="presParOf" srcId="{41E5501A-56DE-4B47-B1FB-7A5709EE7BE2}" destId="{190A72FF-DA1B-43CA-9225-CEE7974CE0EF}" srcOrd="3" destOrd="0" presId="urn:microsoft.com/office/officeart/2005/8/layout/lProcess2"/>
    <dgm:cxn modelId="{8D52C5E6-1834-4287-AC5E-F7227F911A4D}" type="presParOf" srcId="{41E5501A-56DE-4B47-B1FB-7A5709EE7BE2}" destId="{BA8BDAF3-A3F9-49BA-B146-E6104088BEFF}" srcOrd="4" destOrd="0" presId="urn:microsoft.com/office/officeart/2005/8/layout/lProcess2"/>
    <dgm:cxn modelId="{8E602D0E-FDC6-45E0-8EF5-F33C31DAD34D}" type="presParOf" srcId="{BA8BDAF3-A3F9-49BA-B146-E6104088BEFF}" destId="{72EECABE-5837-4EC2-B2EB-045DF6FB58C1}" srcOrd="0" destOrd="0" presId="urn:microsoft.com/office/officeart/2005/8/layout/lProcess2"/>
    <dgm:cxn modelId="{BDC44652-8A47-4A3F-B69B-77817E88004F}" type="presParOf" srcId="{BA8BDAF3-A3F9-49BA-B146-E6104088BEFF}" destId="{DFFDBDEF-F7BE-4EF8-A826-6FB057948ED3}" srcOrd="1" destOrd="0" presId="urn:microsoft.com/office/officeart/2005/8/layout/lProcess2"/>
    <dgm:cxn modelId="{582A5DFF-98DC-4BB6-ABDF-0FC73B276079}" type="presParOf" srcId="{BA8BDAF3-A3F9-49BA-B146-E6104088BEFF}" destId="{C06E31B3-091D-4635-8FD4-90B6EE978AC0}" srcOrd="2" destOrd="0" presId="urn:microsoft.com/office/officeart/2005/8/layout/lProcess2"/>
    <dgm:cxn modelId="{FAF8B33A-A624-468F-9AF7-7F50E19D1354}" type="presParOf" srcId="{C06E31B3-091D-4635-8FD4-90B6EE978AC0}" destId="{AE495304-B4F2-479D-8BC4-F06D9B6FACEC}" srcOrd="0" destOrd="0" presId="urn:microsoft.com/office/officeart/2005/8/layout/lProcess2"/>
    <dgm:cxn modelId="{F6D79F94-145C-49B1-822F-E52B57B8195E}" type="presParOf" srcId="{AE495304-B4F2-479D-8BC4-F06D9B6FACEC}" destId="{4CD88408-7059-47B6-B619-C7D87F8B41D9}" srcOrd="0" destOrd="0" presId="urn:microsoft.com/office/officeart/2005/8/layout/lProcess2"/>
    <dgm:cxn modelId="{4FFE8834-1233-4631-9973-A82DEF034738}" type="presParOf" srcId="{AE495304-B4F2-479D-8BC4-F06D9B6FACEC}" destId="{730D26EA-DB80-4E56-B441-1C4594465E97}" srcOrd="1" destOrd="0" presId="urn:microsoft.com/office/officeart/2005/8/layout/lProcess2"/>
    <dgm:cxn modelId="{04B8024B-3E82-4840-9DF9-AC75A4E79FE1}" type="presParOf" srcId="{AE495304-B4F2-479D-8BC4-F06D9B6FACEC}" destId="{BF2F6C63-F65B-4578-B4D1-EFB2B9C91A2B}" srcOrd="2" destOrd="0" presId="urn:microsoft.com/office/officeart/2005/8/layout/lProcess2"/>
    <dgm:cxn modelId="{BFFB80DB-A5C1-4E1A-B456-5AC65CB2A182}" type="presParOf" srcId="{AE495304-B4F2-479D-8BC4-F06D9B6FACEC}" destId="{0B4852B6-5B64-481E-8C88-D5CDB3AF0310}" srcOrd="3" destOrd="0" presId="urn:microsoft.com/office/officeart/2005/8/layout/lProcess2"/>
    <dgm:cxn modelId="{AFF537E3-FC9F-4D74-8927-725BC75DBB7F}" type="presParOf" srcId="{AE495304-B4F2-479D-8BC4-F06D9B6FACEC}" destId="{88DB3A9D-FD44-4818-8A10-FDA335F40BF5}" srcOrd="4" destOrd="0" presId="urn:microsoft.com/office/officeart/2005/8/layout/lProcess2"/>
    <dgm:cxn modelId="{4F533222-A1CF-4B4C-8C80-083E24DF48B5}" type="presParOf" srcId="{AE495304-B4F2-479D-8BC4-F06D9B6FACEC}" destId="{9BC79174-F180-42DB-B1F3-0DDF15A48EA8}" srcOrd="5" destOrd="0" presId="urn:microsoft.com/office/officeart/2005/8/layout/lProcess2"/>
    <dgm:cxn modelId="{713F381A-D4F0-4ACF-8DBD-571BDEE3CA47}" type="presParOf" srcId="{AE495304-B4F2-479D-8BC4-F06D9B6FACEC}" destId="{721ECDBC-BA98-4426-BA2E-8EB27107FC56}" srcOrd="6" destOrd="0" presId="urn:microsoft.com/office/officeart/2005/8/layout/lProcess2"/>
    <dgm:cxn modelId="{37241421-ECF7-4061-8FAC-59991B6A751F}" type="presParOf" srcId="{AE495304-B4F2-479D-8BC4-F06D9B6FACEC}" destId="{76DBF222-53BE-46A6-B3E3-E7FCF37248FC}" srcOrd="7" destOrd="0" presId="urn:microsoft.com/office/officeart/2005/8/layout/lProcess2"/>
    <dgm:cxn modelId="{60450DD4-FFC1-43A9-B3AB-DFE4FC00B63E}" type="presParOf" srcId="{AE495304-B4F2-479D-8BC4-F06D9B6FACEC}" destId="{859B48D8-0F87-49AF-8763-F43885BEB72B}" srcOrd="8" destOrd="0" presId="urn:microsoft.com/office/officeart/2005/8/layout/lProcess2"/>
    <dgm:cxn modelId="{9BF83B10-010A-4927-B4BF-E133AEE2B13F}" type="presParOf" srcId="{AE495304-B4F2-479D-8BC4-F06D9B6FACEC}" destId="{0823D6CD-3C45-49DA-AD41-81CE5FA81D32}" srcOrd="9" destOrd="0" presId="urn:microsoft.com/office/officeart/2005/8/layout/lProcess2"/>
    <dgm:cxn modelId="{9F209D8F-049F-4861-A6F9-F696422424D6}" type="presParOf" srcId="{AE495304-B4F2-479D-8BC4-F06D9B6FACEC}" destId="{B2189BC9-67BE-4DE5-B83B-1BA94A3808DF}" srcOrd="10" destOrd="0" presId="urn:microsoft.com/office/officeart/2005/8/layout/lProcess2"/>
    <dgm:cxn modelId="{A23246B5-BA38-47F9-A323-765C7E18BBA3}" type="presParOf" srcId="{41E5501A-56DE-4B47-B1FB-7A5709EE7BE2}" destId="{3292CEA9-147E-49EF-BD69-4901FE0DA0D0}" srcOrd="5" destOrd="0" presId="urn:microsoft.com/office/officeart/2005/8/layout/lProcess2"/>
    <dgm:cxn modelId="{946F5877-ED10-483C-9972-003492C46FB5}" type="presParOf" srcId="{41E5501A-56DE-4B47-B1FB-7A5709EE7BE2}" destId="{4E75F60F-8229-4FA8-B7FC-764D6FB5ACE4}" srcOrd="6" destOrd="0" presId="urn:microsoft.com/office/officeart/2005/8/layout/lProcess2"/>
    <dgm:cxn modelId="{8BFC5CC4-044D-429D-B0A2-5D0422134393}" type="presParOf" srcId="{4E75F60F-8229-4FA8-B7FC-764D6FB5ACE4}" destId="{1F8AD369-E691-4ABD-834D-01FBF26A7EEA}" srcOrd="0" destOrd="0" presId="urn:microsoft.com/office/officeart/2005/8/layout/lProcess2"/>
    <dgm:cxn modelId="{D47FEFBD-453B-4076-8531-263D4502907A}" type="presParOf" srcId="{4E75F60F-8229-4FA8-B7FC-764D6FB5ACE4}" destId="{F17F30F8-9100-4D08-A763-DEC7DA46ECE7}" srcOrd="1" destOrd="0" presId="urn:microsoft.com/office/officeart/2005/8/layout/lProcess2"/>
    <dgm:cxn modelId="{1D5A5B0C-58FD-437A-9BD6-DA8D494FF721}" type="presParOf" srcId="{4E75F60F-8229-4FA8-B7FC-764D6FB5ACE4}" destId="{D5E2E0A6-CF16-49BD-AEFD-9054564D1083}" srcOrd="2" destOrd="0" presId="urn:microsoft.com/office/officeart/2005/8/layout/lProcess2"/>
    <dgm:cxn modelId="{90863020-C461-474A-ABDC-6A4324ED31D0}" type="presParOf" srcId="{D5E2E0A6-CF16-49BD-AEFD-9054564D1083}" destId="{86A9D9B8-B31A-4B5E-B6E4-37979AD9C441}" srcOrd="0" destOrd="0" presId="urn:microsoft.com/office/officeart/2005/8/layout/lProcess2"/>
    <dgm:cxn modelId="{EA4D1D78-66E1-4C84-B4E3-D39A08DA926B}" type="presParOf" srcId="{86A9D9B8-B31A-4B5E-B6E4-37979AD9C441}" destId="{C5EBC218-B064-43E5-84B0-50533363BA38}" srcOrd="0" destOrd="0" presId="urn:microsoft.com/office/officeart/2005/8/layout/lProcess2"/>
    <dgm:cxn modelId="{A51898FA-D9AE-4E8C-AAC9-0E0CA49F2158}" type="presParOf" srcId="{86A9D9B8-B31A-4B5E-B6E4-37979AD9C441}" destId="{CA9DC6C9-9312-466E-9A7F-10F62AF8D78E}" srcOrd="1" destOrd="0" presId="urn:microsoft.com/office/officeart/2005/8/layout/lProcess2"/>
    <dgm:cxn modelId="{460E7591-60EB-4959-BA22-07DC4B453E28}" type="presParOf" srcId="{86A9D9B8-B31A-4B5E-B6E4-37979AD9C441}" destId="{32A3A88B-B47B-4320-B1A1-7C7AD48E8B26}" srcOrd="2" destOrd="0" presId="urn:microsoft.com/office/officeart/2005/8/layout/lProcess2"/>
    <dgm:cxn modelId="{42A5CC84-9B9B-4F39-83BA-BFA7C74C5DED}" type="presParOf" srcId="{86A9D9B8-B31A-4B5E-B6E4-37979AD9C441}" destId="{E6CFE15B-3522-48A8-9142-1E5B424C46FC}" srcOrd="3" destOrd="0" presId="urn:microsoft.com/office/officeart/2005/8/layout/lProcess2"/>
    <dgm:cxn modelId="{1809514C-1486-45B6-8B61-AC9DDBF5AE32}" type="presParOf" srcId="{86A9D9B8-B31A-4B5E-B6E4-37979AD9C441}" destId="{9CFD44A3-3C84-43E2-98F8-F4799254303D}" srcOrd="4" destOrd="0" presId="urn:microsoft.com/office/officeart/2005/8/layout/lProcess2"/>
    <dgm:cxn modelId="{761E58D5-40EA-44B4-BCF7-A09368BD1B38}" type="presParOf" srcId="{86A9D9B8-B31A-4B5E-B6E4-37979AD9C441}" destId="{2FD9F9D1-8EE3-4020-AF8D-F1DCC2D588E8}" srcOrd="5" destOrd="0" presId="urn:microsoft.com/office/officeart/2005/8/layout/lProcess2"/>
    <dgm:cxn modelId="{D431BFAF-51C0-40EB-9C14-3C934A80E220}" type="presParOf" srcId="{86A9D9B8-B31A-4B5E-B6E4-37979AD9C441}" destId="{384E924F-51D8-46ED-94D7-A3835CF7EFED}" srcOrd="6" destOrd="0" presId="urn:microsoft.com/office/officeart/2005/8/layout/lProcess2"/>
    <dgm:cxn modelId="{2A0E0322-1DDA-4E73-AFE5-910321591AD8}" type="presParOf" srcId="{86A9D9B8-B31A-4B5E-B6E4-37979AD9C441}" destId="{F6F9B52A-A6ED-4BCD-8C04-E73E6DA21A56}" srcOrd="7" destOrd="0" presId="urn:microsoft.com/office/officeart/2005/8/layout/lProcess2"/>
    <dgm:cxn modelId="{3FA1C01E-AAF2-4BFC-B233-F198AE319C5B}" type="presParOf" srcId="{86A9D9B8-B31A-4B5E-B6E4-37979AD9C441}" destId="{367DA56C-3CF3-4AC6-A6C4-2DA67901D350}" srcOrd="8" destOrd="0" presId="urn:microsoft.com/office/officeart/2005/8/layout/lProcess2"/>
    <dgm:cxn modelId="{FD38FD75-249F-4DC7-A2A8-76D8DEA7CAC4}" type="presParOf" srcId="{86A9D9B8-B31A-4B5E-B6E4-37979AD9C441}" destId="{6D175B64-CA49-4E2F-B05F-AB25A975541F}" srcOrd="9" destOrd="0" presId="urn:microsoft.com/office/officeart/2005/8/layout/lProcess2"/>
    <dgm:cxn modelId="{0CA6273C-B9F1-41E8-A40A-9BF1BD5382A1}" type="presParOf" srcId="{86A9D9B8-B31A-4B5E-B6E4-37979AD9C441}" destId="{5A6861FE-31B1-45EC-BD06-B78A7AD905A1}" srcOrd="10" destOrd="0" presId="urn:microsoft.com/office/officeart/2005/8/layout/lProcess2"/>
    <dgm:cxn modelId="{F00BC4A7-A22F-4A71-BA28-2747479D2197}" type="presParOf" srcId="{41E5501A-56DE-4B47-B1FB-7A5709EE7BE2}" destId="{0BF1431A-95C3-403B-AE3A-A89BE995907B}" srcOrd="7" destOrd="0" presId="urn:microsoft.com/office/officeart/2005/8/layout/lProcess2"/>
    <dgm:cxn modelId="{D2BB2E90-90E4-4A29-96D3-8033D066DAE7}" type="presParOf" srcId="{41E5501A-56DE-4B47-B1FB-7A5709EE7BE2}" destId="{905995FB-48F6-4B23-B8BF-6A2A63908F41}" srcOrd="8" destOrd="0" presId="urn:microsoft.com/office/officeart/2005/8/layout/lProcess2"/>
    <dgm:cxn modelId="{63CE8671-D01F-4E97-945F-C22CABDD6BAE}" type="presParOf" srcId="{905995FB-48F6-4B23-B8BF-6A2A63908F41}" destId="{23E9748A-394E-43C1-9CFF-EE5AAD589B8B}" srcOrd="0" destOrd="0" presId="urn:microsoft.com/office/officeart/2005/8/layout/lProcess2"/>
    <dgm:cxn modelId="{D832F713-5F36-4A12-B562-56024BE8D2D6}" type="presParOf" srcId="{905995FB-48F6-4B23-B8BF-6A2A63908F41}" destId="{51205235-9D99-40DA-972F-354C7CA43326}" srcOrd="1" destOrd="0" presId="urn:microsoft.com/office/officeart/2005/8/layout/lProcess2"/>
    <dgm:cxn modelId="{A8CCD7B7-E71D-4E96-83E6-B322DAD8E9A4}" type="presParOf" srcId="{905995FB-48F6-4B23-B8BF-6A2A63908F41}" destId="{405668C9-55A7-4E3F-B9FC-EDA2CC656D3C}" srcOrd="2" destOrd="0" presId="urn:microsoft.com/office/officeart/2005/8/layout/lProcess2"/>
    <dgm:cxn modelId="{1EE08B76-5042-48DA-B0D5-5425E8BD5009}" type="presParOf" srcId="{405668C9-55A7-4E3F-B9FC-EDA2CC656D3C}" destId="{C760BEF7-49A9-45D9-BEF8-827A6A009142}" srcOrd="0" destOrd="0" presId="urn:microsoft.com/office/officeart/2005/8/layout/lProcess2"/>
    <dgm:cxn modelId="{8902C7B5-4831-479A-8538-71C12E8325F6}" type="presParOf" srcId="{C760BEF7-49A9-45D9-BEF8-827A6A009142}" destId="{8C6A65E4-07C2-4E39-8B12-1A7E0A877F52}" srcOrd="0" destOrd="0" presId="urn:microsoft.com/office/officeart/2005/8/layout/lProcess2"/>
    <dgm:cxn modelId="{DB37C469-B46B-4483-B2C2-81835359438C}" type="presParOf" srcId="{C760BEF7-49A9-45D9-BEF8-827A6A009142}" destId="{51B36A6A-852E-441F-A7D0-A6388FDB07AB}" srcOrd="1" destOrd="0" presId="urn:microsoft.com/office/officeart/2005/8/layout/lProcess2"/>
    <dgm:cxn modelId="{919ABA14-3190-4BCB-AEEF-846CB56A93D2}" type="presParOf" srcId="{C760BEF7-49A9-45D9-BEF8-827A6A009142}" destId="{4099BEF2-863E-4275-8288-A38FD34DCFCA}" srcOrd="2" destOrd="0" presId="urn:microsoft.com/office/officeart/2005/8/layout/lProcess2"/>
    <dgm:cxn modelId="{D9869B35-B81C-4A40-BB7A-203B9C8A9E17}" type="presParOf" srcId="{C760BEF7-49A9-45D9-BEF8-827A6A009142}" destId="{D71255CD-4C09-4848-AA8A-C84584BE7D77}" srcOrd="3" destOrd="0" presId="urn:microsoft.com/office/officeart/2005/8/layout/lProcess2"/>
    <dgm:cxn modelId="{6B1FAA48-983A-4644-BB82-99E6DC59AAB1}" type="presParOf" srcId="{C760BEF7-49A9-45D9-BEF8-827A6A009142}" destId="{25BF0A33-D20D-40EA-8D21-6A49A3BA0553}" srcOrd="4" destOrd="0" presId="urn:microsoft.com/office/officeart/2005/8/layout/lProcess2"/>
    <dgm:cxn modelId="{34FF8713-161B-4045-901C-9FAAAE2656E3}" type="presParOf" srcId="{C760BEF7-49A9-45D9-BEF8-827A6A009142}" destId="{F45635CB-D7A2-47CD-AF1B-98D34F7BCC53}" srcOrd="5" destOrd="0" presId="urn:microsoft.com/office/officeart/2005/8/layout/lProcess2"/>
    <dgm:cxn modelId="{717B36BE-FC68-4DD1-AD62-9FE148B8B670}" type="presParOf" srcId="{C760BEF7-49A9-45D9-BEF8-827A6A009142}" destId="{A5EA7469-C438-4B8B-8263-F6C84D8759D7}" srcOrd="6" destOrd="0" presId="urn:microsoft.com/office/officeart/2005/8/layout/lProcess2"/>
    <dgm:cxn modelId="{D229D9F4-F380-4388-A39F-3A6109FA2252}" type="presParOf" srcId="{C760BEF7-49A9-45D9-BEF8-827A6A009142}" destId="{D5756F7E-63B7-4130-A6DA-00528727C89B}" srcOrd="7" destOrd="0" presId="urn:microsoft.com/office/officeart/2005/8/layout/lProcess2"/>
    <dgm:cxn modelId="{2613420B-1289-4952-839E-2E9C1CE39673}" type="presParOf" srcId="{C760BEF7-49A9-45D9-BEF8-827A6A009142}" destId="{238997E1-0160-4FE0-AE53-22A65926F063}" srcOrd="8" destOrd="0" presId="urn:microsoft.com/office/officeart/2005/8/layout/lProcess2"/>
    <dgm:cxn modelId="{735B927C-0AB6-469B-B37D-4D360E14251C}" type="presParOf" srcId="{C760BEF7-49A9-45D9-BEF8-827A6A009142}" destId="{878C1329-9EE0-4797-B8B6-97B5EB3855B9}" srcOrd="9" destOrd="0" presId="urn:microsoft.com/office/officeart/2005/8/layout/lProcess2"/>
    <dgm:cxn modelId="{4A1868CA-4B4E-4740-A681-6881D2A4E7D7}" type="presParOf" srcId="{C760BEF7-49A9-45D9-BEF8-827A6A009142}" destId="{6C0AF03F-BBCF-4140-89B7-0D6398E31287}" srcOrd="10" destOrd="0" presId="urn:microsoft.com/office/officeart/2005/8/layout/lProcess2"/>
    <dgm:cxn modelId="{4901777C-04A6-45BD-B0A7-37B897C30119}" type="presParOf" srcId="{41E5501A-56DE-4B47-B1FB-7A5709EE7BE2}" destId="{D2A8EB3A-718A-4B58-BCB9-8DBB8F54901E}" srcOrd="9" destOrd="0" presId="urn:microsoft.com/office/officeart/2005/8/layout/lProcess2"/>
    <dgm:cxn modelId="{0DEEB36C-4C69-44CE-8B3C-5CA1CA25820C}" type="presParOf" srcId="{41E5501A-56DE-4B47-B1FB-7A5709EE7BE2}" destId="{79BAFE49-3627-45FC-A800-601E4B0FE747}" srcOrd="10" destOrd="0" presId="urn:microsoft.com/office/officeart/2005/8/layout/lProcess2"/>
    <dgm:cxn modelId="{F96697F7-F42E-474B-A2CF-CD1D14DC96BB}" type="presParOf" srcId="{79BAFE49-3627-45FC-A800-601E4B0FE747}" destId="{2124C5BD-7470-4C64-8797-D5FA8CD44426}" srcOrd="0" destOrd="0" presId="urn:microsoft.com/office/officeart/2005/8/layout/lProcess2"/>
    <dgm:cxn modelId="{07315024-FDA3-4317-8DCB-B29CC23F0389}" type="presParOf" srcId="{79BAFE49-3627-45FC-A800-601E4B0FE747}" destId="{8B1E51BE-9BFF-4EC5-AFC7-B8490DB84112}" srcOrd="1" destOrd="0" presId="urn:microsoft.com/office/officeart/2005/8/layout/lProcess2"/>
    <dgm:cxn modelId="{51F03F05-FDEB-449A-AD09-692CE00B9212}" type="presParOf" srcId="{79BAFE49-3627-45FC-A800-601E4B0FE747}" destId="{A51294F8-6B24-4045-AF8A-56C46143CFC3}" srcOrd="2" destOrd="0" presId="urn:microsoft.com/office/officeart/2005/8/layout/lProcess2"/>
    <dgm:cxn modelId="{2DA3054C-DC90-49EA-AE2A-CFBE6A0DD196}" type="presParOf" srcId="{A51294F8-6B24-4045-AF8A-56C46143CFC3}" destId="{5C774F12-291A-4056-9760-A840F8F87121}" srcOrd="0" destOrd="0" presId="urn:microsoft.com/office/officeart/2005/8/layout/lProcess2"/>
    <dgm:cxn modelId="{9432BF5E-955E-4F6F-84C4-E6F414BBF23E}" type="presParOf" srcId="{5C774F12-291A-4056-9760-A840F8F87121}" destId="{EE0E44EF-F7B0-4C3C-8750-D2CE02F2D0CB}" srcOrd="0" destOrd="0" presId="urn:microsoft.com/office/officeart/2005/8/layout/lProcess2"/>
    <dgm:cxn modelId="{AC40E1C1-11CB-49AC-9C3D-12449503D025}" type="presParOf" srcId="{5C774F12-291A-4056-9760-A840F8F87121}" destId="{385D2697-A775-4B5B-B7B7-D586AFC2E9B8}" srcOrd="1" destOrd="0" presId="urn:microsoft.com/office/officeart/2005/8/layout/lProcess2"/>
    <dgm:cxn modelId="{52DE02BC-B7F4-46FA-A4E4-948D3DA947E4}" type="presParOf" srcId="{5C774F12-291A-4056-9760-A840F8F87121}" destId="{321CD5A3-C004-4FC4-9A09-D00F403FBAFD}" srcOrd="2" destOrd="0" presId="urn:microsoft.com/office/officeart/2005/8/layout/lProcess2"/>
    <dgm:cxn modelId="{BB24FA60-BBA9-4795-9BA8-13214F78754D}" type="presParOf" srcId="{5C774F12-291A-4056-9760-A840F8F87121}" destId="{179E79B1-8D4F-4D5E-A70A-0C284E540BAD}" srcOrd="3" destOrd="0" presId="urn:microsoft.com/office/officeart/2005/8/layout/lProcess2"/>
    <dgm:cxn modelId="{5C18FD96-40B1-4F65-B812-ACDFD95D95FD}" type="presParOf" srcId="{5C774F12-291A-4056-9760-A840F8F87121}" destId="{B1782326-6FD0-49FA-808B-98011175D20F}" srcOrd="4" destOrd="0" presId="urn:microsoft.com/office/officeart/2005/8/layout/lProcess2"/>
    <dgm:cxn modelId="{1AE15219-B358-420C-AFDF-EE7D914DBD7E}" type="presParOf" srcId="{5C774F12-291A-4056-9760-A840F8F87121}" destId="{F448CB52-97DD-4157-BE0B-0D0903CE6496}" srcOrd="5" destOrd="0" presId="urn:microsoft.com/office/officeart/2005/8/layout/lProcess2"/>
    <dgm:cxn modelId="{FF65C050-5595-4D30-A2B8-413186EE6219}" type="presParOf" srcId="{5C774F12-291A-4056-9760-A840F8F87121}" destId="{B047BA5F-A374-45C8-B134-EFD61546C82A}" srcOrd="6" destOrd="0" presId="urn:microsoft.com/office/officeart/2005/8/layout/lProcess2"/>
    <dgm:cxn modelId="{CB52EEAA-BC78-4E56-BF9F-D2487A7EC5AF}" type="presParOf" srcId="{5C774F12-291A-4056-9760-A840F8F87121}" destId="{9DC4878F-21C0-428C-9804-884B3739B987}" srcOrd="7" destOrd="0" presId="urn:microsoft.com/office/officeart/2005/8/layout/lProcess2"/>
    <dgm:cxn modelId="{A8535B3B-3DDD-4FF2-85BE-F20B126ABA3B}" type="presParOf" srcId="{5C774F12-291A-4056-9760-A840F8F87121}" destId="{A254DCBD-294C-4A6C-8CA2-C89C517B6FDB}" srcOrd="8" destOrd="0" presId="urn:microsoft.com/office/officeart/2005/8/layout/lProcess2"/>
    <dgm:cxn modelId="{DF765FD0-4020-48E5-B2CF-FBBC14580E7A}" type="presParOf" srcId="{41E5501A-56DE-4B47-B1FB-7A5709EE7BE2}" destId="{636733F5-E219-4D6E-805F-BC7A92FBD4A7}" srcOrd="11" destOrd="0" presId="urn:microsoft.com/office/officeart/2005/8/layout/lProcess2"/>
    <dgm:cxn modelId="{B10D0271-0B6E-4C1F-9983-38952EDFCD4F}" type="presParOf" srcId="{41E5501A-56DE-4B47-B1FB-7A5709EE7BE2}" destId="{D1642FC6-DAFA-4B93-B1F0-4D4EA26782A3}" srcOrd="12" destOrd="0" presId="urn:microsoft.com/office/officeart/2005/8/layout/lProcess2"/>
    <dgm:cxn modelId="{FEBD9AB7-48D7-4541-BE38-725EFD887887}" type="presParOf" srcId="{D1642FC6-DAFA-4B93-B1F0-4D4EA26782A3}" destId="{7FDE7512-A1A6-4BA8-B904-5957B24EDF4F}" srcOrd="0" destOrd="0" presId="urn:microsoft.com/office/officeart/2005/8/layout/lProcess2"/>
    <dgm:cxn modelId="{B4AA9EA1-6C16-44D2-973E-7ABC6501BA55}" type="presParOf" srcId="{D1642FC6-DAFA-4B93-B1F0-4D4EA26782A3}" destId="{E2EF6514-4B41-488A-9A0F-86EE41AD4129}" srcOrd="1" destOrd="0" presId="urn:microsoft.com/office/officeart/2005/8/layout/lProcess2"/>
    <dgm:cxn modelId="{AE4C2026-9086-4596-9196-0318BC077516}" type="presParOf" srcId="{D1642FC6-DAFA-4B93-B1F0-4D4EA26782A3}" destId="{F4F16AD1-85C8-4D8A-9FC4-2E5EDE06ABE1}" srcOrd="2" destOrd="0" presId="urn:microsoft.com/office/officeart/2005/8/layout/lProcess2"/>
    <dgm:cxn modelId="{E3252BD5-6B54-4551-8BE8-C104FFC3EC80}" type="presParOf" srcId="{F4F16AD1-85C8-4D8A-9FC4-2E5EDE06ABE1}" destId="{E1222A9F-C678-4EE1-905F-8A17ADACAFEB}" srcOrd="0" destOrd="0" presId="urn:microsoft.com/office/officeart/2005/8/layout/lProcess2"/>
    <dgm:cxn modelId="{4600E150-A69D-405C-9F2C-78030A9446F7}" type="presParOf" srcId="{E1222A9F-C678-4EE1-905F-8A17ADACAFEB}" destId="{2478022F-9C50-46BF-98B4-62B197DEBEBD}" srcOrd="0" destOrd="0" presId="urn:microsoft.com/office/officeart/2005/8/layout/lProcess2"/>
    <dgm:cxn modelId="{D281044B-3DB0-4515-A522-7D77D4A83427}" type="presParOf" srcId="{E1222A9F-C678-4EE1-905F-8A17ADACAFEB}" destId="{46302404-E917-476F-911B-081FBED244C4}" srcOrd="1" destOrd="0" presId="urn:microsoft.com/office/officeart/2005/8/layout/lProcess2"/>
    <dgm:cxn modelId="{795CB892-2A60-4B5B-8332-B378C67220F2}" type="presParOf" srcId="{E1222A9F-C678-4EE1-905F-8A17ADACAFEB}" destId="{3954EDEB-D402-45C2-A4FE-27952128DA65}" srcOrd="2" destOrd="0" presId="urn:microsoft.com/office/officeart/2005/8/layout/lProcess2"/>
    <dgm:cxn modelId="{164D05C2-48C1-4058-B7C9-81CBCED1355F}" type="presParOf" srcId="{E1222A9F-C678-4EE1-905F-8A17ADACAFEB}" destId="{0E028A90-7966-49FE-B3DA-3F95912C680E}" srcOrd="3" destOrd="0" presId="urn:microsoft.com/office/officeart/2005/8/layout/lProcess2"/>
    <dgm:cxn modelId="{4E4A7966-D001-4DD8-B45C-A88FBFFFE4EC}" type="presParOf" srcId="{E1222A9F-C678-4EE1-905F-8A17ADACAFEB}" destId="{7C82A7D3-BA99-47F4-AFB4-5F8263B552A9}" srcOrd="4" destOrd="0" presId="urn:microsoft.com/office/officeart/2005/8/layout/lProcess2"/>
    <dgm:cxn modelId="{85BD2CEE-6439-4DBD-9BE9-FAA5128788DD}" type="presParOf" srcId="{E1222A9F-C678-4EE1-905F-8A17ADACAFEB}" destId="{FE53C4DA-FEDB-4328-A3B3-BEDCD390C280}" srcOrd="5" destOrd="0" presId="urn:microsoft.com/office/officeart/2005/8/layout/lProcess2"/>
    <dgm:cxn modelId="{0AFE9740-29D0-48B9-907F-0C62B43774C5}" type="presParOf" srcId="{E1222A9F-C678-4EE1-905F-8A17ADACAFEB}" destId="{6B32506A-79B8-45B6-AACB-5D204EAEAD97}" srcOrd="6" destOrd="0" presId="urn:microsoft.com/office/officeart/2005/8/layout/lProcess2"/>
    <dgm:cxn modelId="{56BC64E3-2381-4600-8EFF-E08BE8AA9817}" type="presParOf" srcId="{E1222A9F-C678-4EE1-905F-8A17ADACAFEB}" destId="{EB5BD4BD-2154-4524-8308-786EE59697CE}" srcOrd="7" destOrd="0" presId="urn:microsoft.com/office/officeart/2005/8/layout/lProcess2"/>
    <dgm:cxn modelId="{FBBEC202-2183-457F-8586-1A28CFF194B3}" type="presParOf" srcId="{E1222A9F-C678-4EE1-905F-8A17ADACAFEB}" destId="{D3094A2A-1DD3-4DCD-8E79-5578453EEC18}" srcOrd="8"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DCF9C4-9387-4BD8-A7FF-7924C1ECC29E}"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371E1FB4-2A9D-4B2F-839F-187AD9503517}">
      <dgm:prSet/>
      <dgm:spPr/>
      <dgm:t>
        <a:bodyPr/>
        <a:lstStyle/>
        <a:p>
          <a:r>
            <a:rPr lang="en-US" b="1" i="0" baseline="0" dirty="0"/>
            <a:t>Creating and equitable health care service for people with a learning disability </a:t>
          </a:r>
          <a:r>
            <a:rPr lang="en-US" b="0" i="0" baseline="0" dirty="0"/>
            <a:t>– making necessary reasonable adjustments on an individual basis person centered way.</a:t>
          </a:r>
          <a:endParaRPr lang="en-US" dirty="0"/>
        </a:p>
      </dgm:t>
    </dgm:pt>
    <dgm:pt modelId="{EAF0AF3B-3E55-4E2D-8970-DB3A5A467D25}" type="parTrans" cxnId="{E1F9FC3A-B941-4663-AAC1-4B2C531E3A97}">
      <dgm:prSet/>
      <dgm:spPr/>
      <dgm:t>
        <a:bodyPr/>
        <a:lstStyle/>
        <a:p>
          <a:endParaRPr lang="en-US"/>
        </a:p>
      </dgm:t>
    </dgm:pt>
    <dgm:pt modelId="{6E924101-E2CE-4A2D-ADEF-01216FFC5200}" type="sibTrans" cxnId="{E1F9FC3A-B941-4663-AAC1-4B2C531E3A97}">
      <dgm:prSet/>
      <dgm:spPr/>
      <dgm:t>
        <a:bodyPr/>
        <a:lstStyle/>
        <a:p>
          <a:endParaRPr lang="en-US"/>
        </a:p>
      </dgm:t>
    </dgm:pt>
    <dgm:pt modelId="{ED4BBCEC-9009-4F97-BB11-2D664CD31B2E}">
      <dgm:prSet/>
      <dgm:spPr/>
      <dgm:t>
        <a:bodyPr/>
        <a:lstStyle/>
        <a:p>
          <a:r>
            <a:rPr lang="en-US" b="1" dirty="0"/>
            <a:t>A trusting relationship </a:t>
          </a:r>
          <a:r>
            <a:rPr lang="en-US" dirty="0"/>
            <a:t>in the knowledge that</a:t>
          </a:r>
          <a:r>
            <a:rPr lang="en-US" i="0" baseline="0" dirty="0"/>
            <a:t> people with learning disabilities and autistic people know they will receive good care where they see the star. </a:t>
          </a:r>
          <a:endParaRPr lang="en-US" dirty="0"/>
        </a:p>
      </dgm:t>
    </dgm:pt>
    <dgm:pt modelId="{1A495EAA-D595-4007-A1FE-284CAECECA2B}" type="parTrans" cxnId="{C9F16981-33FF-46FF-9AC9-68B6051E7CE6}">
      <dgm:prSet/>
      <dgm:spPr/>
      <dgm:t>
        <a:bodyPr/>
        <a:lstStyle/>
        <a:p>
          <a:endParaRPr lang="en-US"/>
        </a:p>
      </dgm:t>
    </dgm:pt>
    <dgm:pt modelId="{40D1CB8E-FDFA-44C2-AC26-E65ED868A6E3}" type="sibTrans" cxnId="{C9F16981-33FF-46FF-9AC9-68B6051E7CE6}">
      <dgm:prSet/>
      <dgm:spPr/>
      <dgm:t>
        <a:bodyPr/>
        <a:lstStyle/>
        <a:p>
          <a:endParaRPr lang="en-US"/>
        </a:p>
      </dgm:t>
    </dgm:pt>
    <dgm:pt modelId="{E3958B2B-EA90-47D6-8844-627AE7E5A5B8}" type="pres">
      <dgm:prSet presAssocID="{53DCF9C4-9387-4BD8-A7FF-7924C1ECC29E}" presName="vert0" presStyleCnt="0">
        <dgm:presLayoutVars>
          <dgm:dir/>
          <dgm:animOne val="branch"/>
          <dgm:animLvl val="lvl"/>
        </dgm:presLayoutVars>
      </dgm:prSet>
      <dgm:spPr/>
    </dgm:pt>
    <dgm:pt modelId="{8B655C9C-F882-4AB4-B0B7-6099C6EBB022}" type="pres">
      <dgm:prSet presAssocID="{371E1FB4-2A9D-4B2F-839F-187AD9503517}" presName="thickLine" presStyleLbl="alignNode1" presStyleIdx="0" presStyleCnt="2"/>
      <dgm:spPr/>
    </dgm:pt>
    <dgm:pt modelId="{2849F0B4-C97F-48E3-910E-84EE6CB576CA}" type="pres">
      <dgm:prSet presAssocID="{371E1FB4-2A9D-4B2F-839F-187AD9503517}" presName="horz1" presStyleCnt="0"/>
      <dgm:spPr/>
    </dgm:pt>
    <dgm:pt modelId="{2F816D0F-F5D2-4CD6-86AE-3E5E2CD0E836}" type="pres">
      <dgm:prSet presAssocID="{371E1FB4-2A9D-4B2F-839F-187AD9503517}" presName="tx1" presStyleLbl="revTx" presStyleIdx="0" presStyleCnt="2"/>
      <dgm:spPr/>
    </dgm:pt>
    <dgm:pt modelId="{159DBCD9-7088-4CDA-9B25-BFDEF03D6FFA}" type="pres">
      <dgm:prSet presAssocID="{371E1FB4-2A9D-4B2F-839F-187AD9503517}" presName="vert1" presStyleCnt="0"/>
      <dgm:spPr/>
    </dgm:pt>
    <dgm:pt modelId="{66553FC9-ECFB-4C95-9CCA-B0E1A3550D8B}" type="pres">
      <dgm:prSet presAssocID="{ED4BBCEC-9009-4F97-BB11-2D664CD31B2E}" presName="thickLine" presStyleLbl="alignNode1" presStyleIdx="1" presStyleCnt="2"/>
      <dgm:spPr/>
    </dgm:pt>
    <dgm:pt modelId="{D967580B-F911-4918-BA02-734DC3F77C0D}" type="pres">
      <dgm:prSet presAssocID="{ED4BBCEC-9009-4F97-BB11-2D664CD31B2E}" presName="horz1" presStyleCnt="0"/>
      <dgm:spPr/>
    </dgm:pt>
    <dgm:pt modelId="{2899CE11-0756-41C6-9354-2E833E3E76B9}" type="pres">
      <dgm:prSet presAssocID="{ED4BBCEC-9009-4F97-BB11-2D664CD31B2E}" presName="tx1" presStyleLbl="revTx" presStyleIdx="1" presStyleCnt="2"/>
      <dgm:spPr/>
    </dgm:pt>
    <dgm:pt modelId="{930E9CA8-6189-44E3-A102-A38047FED24C}" type="pres">
      <dgm:prSet presAssocID="{ED4BBCEC-9009-4F97-BB11-2D664CD31B2E}" presName="vert1" presStyleCnt="0"/>
      <dgm:spPr/>
    </dgm:pt>
  </dgm:ptLst>
  <dgm:cxnLst>
    <dgm:cxn modelId="{26C08223-36FC-4CB2-BB88-CED08CCF8B53}" type="presOf" srcId="{371E1FB4-2A9D-4B2F-839F-187AD9503517}" destId="{2F816D0F-F5D2-4CD6-86AE-3E5E2CD0E836}" srcOrd="0" destOrd="0" presId="urn:microsoft.com/office/officeart/2008/layout/LinedList"/>
    <dgm:cxn modelId="{E1F9FC3A-B941-4663-AAC1-4B2C531E3A97}" srcId="{53DCF9C4-9387-4BD8-A7FF-7924C1ECC29E}" destId="{371E1FB4-2A9D-4B2F-839F-187AD9503517}" srcOrd="0" destOrd="0" parTransId="{EAF0AF3B-3E55-4E2D-8970-DB3A5A467D25}" sibTransId="{6E924101-E2CE-4A2D-ADEF-01216FFC5200}"/>
    <dgm:cxn modelId="{CDAAA73B-D0F6-4D85-B810-57641DE0BA90}" type="presOf" srcId="{ED4BBCEC-9009-4F97-BB11-2D664CD31B2E}" destId="{2899CE11-0756-41C6-9354-2E833E3E76B9}" srcOrd="0" destOrd="0" presId="urn:microsoft.com/office/officeart/2008/layout/LinedList"/>
    <dgm:cxn modelId="{C9F16981-33FF-46FF-9AC9-68B6051E7CE6}" srcId="{53DCF9C4-9387-4BD8-A7FF-7924C1ECC29E}" destId="{ED4BBCEC-9009-4F97-BB11-2D664CD31B2E}" srcOrd="1" destOrd="0" parTransId="{1A495EAA-D595-4007-A1FE-284CAECECA2B}" sibTransId="{40D1CB8E-FDFA-44C2-AC26-E65ED868A6E3}"/>
    <dgm:cxn modelId="{CAC170E0-B3BE-4C5E-99E8-33C70BFF22AE}" type="presOf" srcId="{53DCF9C4-9387-4BD8-A7FF-7924C1ECC29E}" destId="{E3958B2B-EA90-47D6-8844-627AE7E5A5B8}" srcOrd="0" destOrd="0" presId="urn:microsoft.com/office/officeart/2008/layout/LinedList"/>
    <dgm:cxn modelId="{CFFB110B-7D4A-462E-9F9B-62E8B0A9B180}" type="presParOf" srcId="{E3958B2B-EA90-47D6-8844-627AE7E5A5B8}" destId="{8B655C9C-F882-4AB4-B0B7-6099C6EBB022}" srcOrd="0" destOrd="0" presId="urn:microsoft.com/office/officeart/2008/layout/LinedList"/>
    <dgm:cxn modelId="{8335C21D-4010-4F6F-ADCB-F1588F40A759}" type="presParOf" srcId="{E3958B2B-EA90-47D6-8844-627AE7E5A5B8}" destId="{2849F0B4-C97F-48E3-910E-84EE6CB576CA}" srcOrd="1" destOrd="0" presId="urn:microsoft.com/office/officeart/2008/layout/LinedList"/>
    <dgm:cxn modelId="{EA3E4E1C-A4A5-487F-AEF4-B4233C0F8D51}" type="presParOf" srcId="{2849F0B4-C97F-48E3-910E-84EE6CB576CA}" destId="{2F816D0F-F5D2-4CD6-86AE-3E5E2CD0E836}" srcOrd="0" destOrd="0" presId="urn:microsoft.com/office/officeart/2008/layout/LinedList"/>
    <dgm:cxn modelId="{94EE80C1-72B1-4176-9A2F-D3FF1B2FBEAB}" type="presParOf" srcId="{2849F0B4-C97F-48E3-910E-84EE6CB576CA}" destId="{159DBCD9-7088-4CDA-9B25-BFDEF03D6FFA}" srcOrd="1" destOrd="0" presId="urn:microsoft.com/office/officeart/2008/layout/LinedList"/>
    <dgm:cxn modelId="{A1652003-FDFD-4741-BDDC-BABFE3F0D982}" type="presParOf" srcId="{E3958B2B-EA90-47D6-8844-627AE7E5A5B8}" destId="{66553FC9-ECFB-4C95-9CCA-B0E1A3550D8B}" srcOrd="2" destOrd="0" presId="urn:microsoft.com/office/officeart/2008/layout/LinedList"/>
    <dgm:cxn modelId="{98F20980-8122-4658-8523-8B7B60A27FD7}" type="presParOf" srcId="{E3958B2B-EA90-47D6-8844-627AE7E5A5B8}" destId="{D967580B-F911-4918-BA02-734DC3F77C0D}" srcOrd="3" destOrd="0" presId="urn:microsoft.com/office/officeart/2008/layout/LinedList"/>
    <dgm:cxn modelId="{5C1A62AB-D034-4049-9B58-8561158A913E}" type="presParOf" srcId="{D967580B-F911-4918-BA02-734DC3F77C0D}" destId="{2899CE11-0756-41C6-9354-2E833E3E76B9}" srcOrd="0" destOrd="0" presId="urn:microsoft.com/office/officeart/2008/layout/LinedList"/>
    <dgm:cxn modelId="{7D5D4988-E505-4CA9-ADD9-FB9F7C624B1C}" type="presParOf" srcId="{D967580B-F911-4918-BA02-734DC3F77C0D}" destId="{930E9CA8-6189-44E3-A102-A38047FED24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A74594-EB76-4D72-A40A-CA414F93C09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8E86739-52B8-45DC-BF29-40371DB80F0E}">
      <dgm:prSet/>
      <dgm:spPr/>
      <dgm:t>
        <a:bodyPr/>
        <a:lstStyle/>
        <a:p>
          <a:r>
            <a:rPr lang="en-US" b="1" dirty="0"/>
            <a:t>(LeDeR) – Learning Disability Mortality Review (2017) </a:t>
          </a:r>
          <a:r>
            <a:rPr lang="en-US" dirty="0"/>
            <a:t>People with Learning Disabilities are dying considerably younger than the general population. </a:t>
          </a:r>
        </a:p>
      </dgm:t>
    </dgm:pt>
    <dgm:pt modelId="{E36F4620-58BB-4A0E-8BD2-8FB96056EA98}" type="parTrans" cxnId="{FFF9704B-725F-4F2C-A12D-B900976DAF23}">
      <dgm:prSet/>
      <dgm:spPr/>
      <dgm:t>
        <a:bodyPr/>
        <a:lstStyle/>
        <a:p>
          <a:endParaRPr lang="en-US"/>
        </a:p>
      </dgm:t>
    </dgm:pt>
    <dgm:pt modelId="{0EF354FA-7ED4-45D7-A0CC-2D1D83F4063C}" type="sibTrans" cxnId="{FFF9704B-725F-4F2C-A12D-B900976DAF23}">
      <dgm:prSet/>
      <dgm:spPr/>
      <dgm:t>
        <a:bodyPr/>
        <a:lstStyle/>
        <a:p>
          <a:endParaRPr lang="en-US"/>
        </a:p>
      </dgm:t>
    </dgm:pt>
    <dgm:pt modelId="{FC0EB775-7301-4398-BAF7-E7289CCAAEEE}">
      <dgm:prSet/>
      <dgm:spPr/>
      <dgm:t>
        <a:bodyPr/>
        <a:lstStyle/>
        <a:p>
          <a:r>
            <a:rPr lang="en-US" dirty="0"/>
            <a:t>PWLD are dying on average 26 years younger (23 years for Men, 29 years for Women)</a:t>
          </a:r>
        </a:p>
      </dgm:t>
    </dgm:pt>
    <dgm:pt modelId="{613A7569-5E93-4E0B-AEB6-15461AE1D805}" type="parTrans" cxnId="{C4C0742F-F3A7-4DB3-BB37-ADE540673D1F}">
      <dgm:prSet/>
      <dgm:spPr/>
      <dgm:t>
        <a:bodyPr/>
        <a:lstStyle/>
        <a:p>
          <a:endParaRPr lang="en-US"/>
        </a:p>
      </dgm:t>
    </dgm:pt>
    <dgm:pt modelId="{FB3023A0-FA31-4EBE-9B3B-A356D3F8BE61}" type="sibTrans" cxnId="{C4C0742F-F3A7-4DB3-BB37-ADE540673D1F}">
      <dgm:prSet/>
      <dgm:spPr/>
      <dgm:t>
        <a:bodyPr/>
        <a:lstStyle/>
        <a:p>
          <a:endParaRPr lang="en-US"/>
        </a:p>
      </dgm:t>
    </dgm:pt>
    <dgm:pt modelId="{97198D46-32F1-4E71-9860-4E017F2ED07F}">
      <dgm:prSet/>
      <dgm:spPr/>
      <dgm:t>
        <a:bodyPr/>
        <a:lstStyle/>
        <a:p>
          <a:r>
            <a:rPr lang="en-US" b="1" dirty="0"/>
            <a:t>(CIPOLD) </a:t>
          </a:r>
          <a:r>
            <a:rPr lang="en-US" dirty="0"/>
            <a:t>48% deaths deemed avoidable (24% rest of population)</a:t>
          </a:r>
          <a:r>
            <a:rPr lang="en-US" b="1" dirty="0"/>
            <a:t> </a:t>
          </a:r>
          <a:endParaRPr lang="en-US" dirty="0"/>
        </a:p>
      </dgm:t>
    </dgm:pt>
    <dgm:pt modelId="{3F8BDE3E-F915-4E9E-ABB0-635E6EB3148C}" type="parTrans" cxnId="{01D7E5EC-E4F0-47DD-B818-9B603FB46F6D}">
      <dgm:prSet/>
      <dgm:spPr/>
      <dgm:t>
        <a:bodyPr/>
        <a:lstStyle/>
        <a:p>
          <a:endParaRPr lang="en-US"/>
        </a:p>
      </dgm:t>
    </dgm:pt>
    <dgm:pt modelId="{73E643AC-1840-40C8-BC50-5C50A28A4F65}" type="sibTrans" cxnId="{01D7E5EC-E4F0-47DD-B818-9B603FB46F6D}">
      <dgm:prSet/>
      <dgm:spPr/>
      <dgm:t>
        <a:bodyPr/>
        <a:lstStyle/>
        <a:p>
          <a:endParaRPr lang="en-US"/>
        </a:p>
      </dgm:t>
    </dgm:pt>
    <dgm:pt modelId="{32ED2A47-6FF6-4F17-8B4F-F4090B0268B1}">
      <dgm:prSet/>
      <dgm:spPr/>
      <dgm:t>
        <a:bodyPr/>
        <a:lstStyle/>
        <a:p>
          <a:r>
            <a:rPr lang="en-US" b="1" dirty="0"/>
            <a:t>MENCAP’S Death by Indifference (2007) &amp; 74 deaths and Counting (2012)</a:t>
          </a:r>
          <a:endParaRPr lang="en-US" dirty="0"/>
        </a:p>
      </dgm:t>
    </dgm:pt>
    <dgm:pt modelId="{9323F02C-0013-492C-A80B-E5B9232DB8F0}" type="parTrans" cxnId="{A97F9ACF-2319-4664-9067-A6806B7529EE}">
      <dgm:prSet/>
      <dgm:spPr/>
      <dgm:t>
        <a:bodyPr/>
        <a:lstStyle/>
        <a:p>
          <a:endParaRPr lang="en-US"/>
        </a:p>
      </dgm:t>
    </dgm:pt>
    <dgm:pt modelId="{B741C156-06A1-4C17-BFDB-96655FCB0BF7}" type="sibTrans" cxnId="{A97F9ACF-2319-4664-9067-A6806B7529EE}">
      <dgm:prSet/>
      <dgm:spPr/>
      <dgm:t>
        <a:bodyPr/>
        <a:lstStyle/>
        <a:p>
          <a:endParaRPr lang="en-US"/>
        </a:p>
      </dgm:t>
    </dgm:pt>
    <dgm:pt modelId="{9AD1CB64-4B2E-4E40-B910-92E7CDF72399}" type="pres">
      <dgm:prSet presAssocID="{15A74594-EB76-4D72-A40A-CA414F93C09C}" presName="linear" presStyleCnt="0">
        <dgm:presLayoutVars>
          <dgm:animLvl val="lvl"/>
          <dgm:resizeHandles val="exact"/>
        </dgm:presLayoutVars>
      </dgm:prSet>
      <dgm:spPr/>
    </dgm:pt>
    <dgm:pt modelId="{D22C9022-4F99-474D-A0E7-811C675416B6}" type="pres">
      <dgm:prSet presAssocID="{C8E86739-52B8-45DC-BF29-40371DB80F0E}" presName="parentText" presStyleLbl="node1" presStyleIdx="0" presStyleCnt="4">
        <dgm:presLayoutVars>
          <dgm:chMax val="0"/>
          <dgm:bulletEnabled val="1"/>
        </dgm:presLayoutVars>
      </dgm:prSet>
      <dgm:spPr/>
    </dgm:pt>
    <dgm:pt modelId="{89C10E86-4E20-41C5-8047-B79C398CC998}" type="pres">
      <dgm:prSet presAssocID="{0EF354FA-7ED4-45D7-A0CC-2D1D83F4063C}" presName="spacer" presStyleCnt="0"/>
      <dgm:spPr/>
    </dgm:pt>
    <dgm:pt modelId="{8DDF033D-375B-4A69-911A-3C3193CDBCD8}" type="pres">
      <dgm:prSet presAssocID="{FC0EB775-7301-4398-BAF7-E7289CCAAEEE}" presName="parentText" presStyleLbl="node1" presStyleIdx="1" presStyleCnt="4">
        <dgm:presLayoutVars>
          <dgm:chMax val="0"/>
          <dgm:bulletEnabled val="1"/>
        </dgm:presLayoutVars>
      </dgm:prSet>
      <dgm:spPr/>
    </dgm:pt>
    <dgm:pt modelId="{628DDDFF-D9D7-4BE1-A912-54A45520E5BB}" type="pres">
      <dgm:prSet presAssocID="{FB3023A0-FA31-4EBE-9B3B-A356D3F8BE61}" presName="spacer" presStyleCnt="0"/>
      <dgm:spPr/>
    </dgm:pt>
    <dgm:pt modelId="{CC5DDA5F-5056-4B66-B1BF-5705C02D2806}" type="pres">
      <dgm:prSet presAssocID="{97198D46-32F1-4E71-9860-4E017F2ED07F}" presName="parentText" presStyleLbl="node1" presStyleIdx="2" presStyleCnt="4">
        <dgm:presLayoutVars>
          <dgm:chMax val="0"/>
          <dgm:bulletEnabled val="1"/>
        </dgm:presLayoutVars>
      </dgm:prSet>
      <dgm:spPr/>
    </dgm:pt>
    <dgm:pt modelId="{68F7B8DA-C486-4289-AC45-A75FF6FF4DA9}" type="pres">
      <dgm:prSet presAssocID="{73E643AC-1840-40C8-BC50-5C50A28A4F65}" presName="spacer" presStyleCnt="0"/>
      <dgm:spPr/>
    </dgm:pt>
    <dgm:pt modelId="{4784F07D-EEDC-4284-A494-E143FE53CE98}" type="pres">
      <dgm:prSet presAssocID="{32ED2A47-6FF6-4F17-8B4F-F4090B0268B1}" presName="parentText" presStyleLbl="node1" presStyleIdx="3" presStyleCnt="4">
        <dgm:presLayoutVars>
          <dgm:chMax val="0"/>
          <dgm:bulletEnabled val="1"/>
        </dgm:presLayoutVars>
      </dgm:prSet>
      <dgm:spPr/>
    </dgm:pt>
  </dgm:ptLst>
  <dgm:cxnLst>
    <dgm:cxn modelId="{C4C0742F-F3A7-4DB3-BB37-ADE540673D1F}" srcId="{15A74594-EB76-4D72-A40A-CA414F93C09C}" destId="{FC0EB775-7301-4398-BAF7-E7289CCAAEEE}" srcOrd="1" destOrd="0" parTransId="{613A7569-5E93-4E0B-AEB6-15461AE1D805}" sibTransId="{FB3023A0-FA31-4EBE-9B3B-A356D3F8BE61}"/>
    <dgm:cxn modelId="{01A6A53B-4A95-4810-A770-8D91E6EBEEB8}" type="presOf" srcId="{C8E86739-52B8-45DC-BF29-40371DB80F0E}" destId="{D22C9022-4F99-474D-A0E7-811C675416B6}" srcOrd="0" destOrd="0" presId="urn:microsoft.com/office/officeart/2005/8/layout/vList2"/>
    <dgm:cxn modelId="{F5C3555B-DCFC-47FB-8DB9-DC1348C7BC7B}" type="presOf" srcId="{97198D46-32F1-4E71-9860-4E017F2ED07F}" destId="{CC5DDA5F-5056-4B66-B1BF-5705C02D2806}" srcOrd="0" destOrd="0" presId="urn:microsoft.com/office/officeart/2005/8/layout/vList2"/>
    <dgm:cxn modelId="{FFF9704B-725F-4F2C-A12D-B900976DAF23}" srcId="{15A74594-EB76-4D72-A40A-CA414F93C09C}" destId="{C8E86739-52B8-45DC-BF29-40371DB80F0E}" srcOrd="0" destOrd="0" parTransId="{E36F4620-58BB-4A0E-8BD2-8FB96056EA98}" sibTransId="{0EF354FA-7ED4-45D7-A0CC-2D1D83F4063C}"/>
    <dgm:cxn modelId="{7BEA537E-F25D-4C61-B1A3-1BCD37E76731}" type="presOf" srcId="{FC0EB775-7301-4398-BAF7-E7289CCAAEEE}" destId="{8DDF033D-375B-4A69-911A-3C3193CDBCD8}" srcOrd="0" destOrd="0" presId="urn:microsoft.com/office/officeart/2005/8/layout/vList2"/>
    <dgm:cxn modelId="{4AEEF7BC-8C48-4DEF-9607-A72A62DC5454}" type="presOf" srcId="{32ED2A47-6FF6-4F17-8B4F-F4090B0268B1}" destId="{4784F07D-EEDC-4284-A494-E143FE53CE98}" srcOrd="0" destOrd="0" presId="urn:microsoft.com/office/officeart/2005/8/layout/vList2"/>
    <dgm:cxn modelId="{A97F9ACF-2319-4664-9067-A6806B7529EE}" srcId="{15A74594-EB76-4D72-A40A-CA414F93C09C}" destId="{32ED2A47-6FF6-4F17-8B4F-F4090B0268B1}" srcOrd="3" destOrd="0" parTransId="{9323F02C-0013-492C-A80B-E5B9232DB8F0}" sibTransId="{B741C156-06A1-4C17-BFDB-96655FCB0BF7}"/>
    <dgm:cxn modelId="{D0EC5DD2-2404-41DE-9697-3335BD4DC3B8}" type="presOf" srcId="{15A74594-EB76-4D72-A40A-CA414F93C09C}" destId="{9AD1CB64-4B2E-4E40-B910-92E7CDF72399}" srcOrd="0" destOrd="0" presId="urn:microsoft.com/office/officeart/2005/8/layout/vList2"/>
    <dgm:cxn modelId="{01D7E5EC-E4F0-47DD-B818-9B603FB46F6D}" srcId="{15A74594-EB76-4D72-A40A-CA414F93C09C}" destId="{97198D46-32F1-4E71-9860-4E017F2ED07F}" srcOrd="2" destOrd="0" parTransId="{3F8BDE3E-F915-4E9E-ABB0-635E6EB3148C}" sibTransId="{73E643AC-1840-40C8-BC50-5C50A28A4F65}"/>
    <dgm:cxn modelId="{2B01DFD8-3DD5-405B-8DE3-02DEBF8F2588}" type="presParOf" srcId="{9AD1CB64-4B2E-4E40-B910-92E7CDF72399}" destId="{D22C9022-4F99-474D-A0E7-811C675416B6}" srcOrd="0" destOrd="0" presId="urn:microsoft.com/office/officeart/2005/8/layout/vList2"/>
    <dgm:cxn modelId="{D6930F88-9066-470C-BD19-9AC0659D1C15}" type="presParOf" srcId="{9AD1CB64-4B2E-4E40-B910-92E7CDF72399}" destId="{89C10E86-4E20-41C5-8047-B79C398CC998}" srcOrd="1" destOrd="0" presId="urn:microsoft.com/office/officeart/2005/8/layout/vList2"/>
    <dgm:cxn modelId="{DAF5DF3E-3213-47D5-BB69-A5DB142789DE}" type="presParOf" srcId="{9AD1CB64-4B2E-4E40-B910-92E7CDF72399}" destId="{8DDF033D-375B-4A69-911A-3C3193CDBCD8}" srcOrd="2" destOrd="0" presId="urn:microsoft.com/office/officeart/2005/8/layout/vList2"/>
    <dgm:cxn modelId="{CC5404ED-1C21-462A-A6CC-5A339A254A0C}" type="presParOf" srcId="{9AD1CB64-4B2E-4E40-B910-92E7CDF72399}" destId="{628DDDFF-D9D7-4BE1-A912-54A45520E5BB}" srcOrd="3" destOrd="0" presId="urn:microsoft.com/office/officeart/2005/8/layout/vList2"/>
    <dgm:cxn modelId="{6BAE15E8-A4FB-4B26-964E-7087913F5CC3}" type="presParOf" srcId="{9AD1CB64-4B2E-4E40-B910-92E7CDF72399}" destId="{CC5DDA5F-5056-4B66-B1BF-5705C02D2806}" srcOrd="4" destOrd="0" presId="urn:microsoft.com/office/officeart/2005/8/layout/vList2"/>
    <dgm:cxn modelId="{B00536D8-DF3B-442E-A1D8-B9D23C93933F}" type="presParOf" srcId="{9AD1CB64-4B2E-4E40-B910-92E7CDF72399}" destId="{68F7B8DA-C486-4289-AC45-A75FF6FF4DA9}" srcOrd="5" destOrd="0" presId="urn:microsoft.com/office/officeart/2005/8/layout/vList2"/>
    <dgm:cxn modelId="{8F6BDF84-D86A-453D-B66A-75F8119BE4CB}" type="presParOf" srcId="{9AD1CB64-4B2E-4E40-B910-92E7CDF72399}" destId="{4784F07D-EEDC-4284-A494-E143FE53CE9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69773C4-C48E-42A4-94E0-4FA18480FF7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A77C4365-7669-4E07-AFEF-DEF94FAD8F9F}">
      <dgm:prSet/>
      <dgm:spPr/>
      <dgm:t>
        <a:bodyPr/>
        <a:lstStyle/>
        <a:p>
          <a:r>
            <a:rPr lang="en-US" b="1" i="0" baseline="0" dirty="0"/>
            <a:t>Training</a:t>
          </a:r>
          <a:endParaRPr lang="en-US" dirty="0"/>
        </a:p>
      </dgm:t>
    </dgm:pt>
    <dgm:pt modelId="{46D0B87C-2987-48E4-988F-BBBEDD1D57C7}" type="parTrans" cxnId="{A62C97C1-5298-4F5A-8BB7-C9398EFCBE7B}">
      <dgm:prSet/>
      <dgm:spPr/>
      <dgm:t>
        <a:bodyPr/>
        <a:lstStyle/>
        <a:p>
          <a:endParaRPr lang="en-US"/>
        </a:p>
      </dgm:t>
    </dgm:pt>
    <dgm:pt modelId="{C747744D-D062-4461-8FD7-2095935B6C6A}" type="sibTrans" cxnId="{A62C97C1-5298-4F5A-8BB7-C9398EFCBE7B}">
      <dgm:prSet/>
      <dgm:spPr/>
      <dgm:t>
        <a:bodyPr/>
        <a:lstStyle/>
        <a:p>
          <a:endParaRPr lang="en-US"/>
        </a:p>
      </dgm:t>
    </dgm:pt>
    <dgm:pt modelId="{F8173E0D-9397-42BC-9A94-EB9BF1D030A7}">
      <dgm:prSet/>
      <dgm:spPr/>
      <dgm:t>
        <a:bodyPr/>
        <a:lstStyle/>
        <a:p>
          <a:r>
            <a:rPr lang="en-US" b="0" i="0" baseline="0" dirty="0"/>
            <a:t>Have staff received training on meeting the health needs of people with Learning Disabilities/Autism? The BCH Star Team can provide this to for the whole staff team so they can understand the barriers that people with learning disabilities/Autism face and how to overcome them.</a:t>
          </a:r>
          <a:endParaRPr lang="en-US" dirty="0"/>
        </a:p>
      </dgm:t>
    </dgm:pt>
    <dgm:pt modelId="{CAA8094E-FAB8-4FA2-AAC8-FF1542F00254}" type="parTrans" cxnId="{21C7AA8B-D4FD-4153-BD5A-B21702C52602}">
      <dgm:prSet/>
      <dgm:spPr/>
      <dgm:t>
        <a:bodyPr/>
        <a:lstStyle/>
        <a:p>
          <a:endParaRPr lang="en-US"/>
        </a:p>
      </dgm:t>
    </dgm:pt>
    <dgm:pt modelId="{20D58B28-3E0E-4F0C-8C3F-A8F61855C082}" type="sibTrans" cxnId="{21C7AA8B-D4FD-4153-BD5A-B21702C52602}">
      <dgm:prSet/>
      <dgm:spPr/>
      <dgm:t>
        <a:bodyPr/>
        <a:lstStyle/>
        <a:p>
          <a:endParaRPr lang="en-US"/>
        </a:p>
      </dgm:t>
    </dgm:pt>
    <dgm:pt modelId="{68CBA5B9-F176-42E3-B3A4-21F1B05FCCA3}">
      <dgm:prSet/>
      <dgm:spPr/>
      <dgm:t>
        <a:bodyPr/>
        <a:lstStyle/>
        <a:p>
          <a:r>
            <a:rPr lang="en-US" b="1" i="0" baseline="0" dirty="0"/>
            <a:t>GP Link Nurse </a:t>
          </a:r>
          <a:endParaRPr lang="en-US" dirty="0"/>
        </a:p>
      </dgm:t>
    </dgm:pt>
    <dgm:pt modelId="{10630EDF-B354-4FB8-BF24-70BDB2270DE5}" type="parTrans" cxnId="{04AE12F9-C264-4F5A-83CC-F032E0A3FDA2}">
      <dgm:prSet/>
      <dgm:spPr/>
      <dgm:t>
        <a:bodyPr/>
        <a:lstStyle/>
        <a:p>
          <a:endParaRPr lang="en-US"/>
        </a:p>
      </dgm:t>
    </dgm:pt>
    <dgm:pt modelId="{F03BD19B-9218-4D53-B635-FC8D3F1ED3C0}" type="sibTrans" cxnId="{04AE12F9-C264-4F5A-83CC-F032E0A3FDA2}">
      <dgm:prSet/>
      <dgm:spPr/>
      <dgm:t>
        <a:bodyPr/>
        <a:lstStyle/>
        <a:p>
          <a:endParaRPr lang="en-US"/>
        </a:p>
      </dgm:t>
    </dgm:pt>
    <dgm:pt modelId="{37F52686-74D9-4049-9624-782067F6C361}">
      <dgm:prSet/>
      <dgm:spPr/>
      <dgm:t>
        <a:bodyPr/>
        <a:lstStyle/>
        <a:p>
          <a:r>
            <a:rPr lang="en-US" b="0" i="0" baseline="0" dirty="0"/>
            <a:t>Do you utilise your GP Learning Disability Link Nurse? Are referrals made to the Community Learning Disability Nursing Service? We will help you to have better partnership working.</a:t>
          </a:r>
          <a:endParaRPr lang="en-US" dirty="0"/>
        </a:p>
      </dgm:t>
    </dgm:pt>
    <dgm:pt modelId="{383C8F77-CD06-4705-862E-928AECDCEBCF}" type="parTrans" cxnId="{DD2F11BB-7D6B-48DC-911B-EC99A823895E}">
      <dgm:prSet/>
      <dgm:spPr/>
      <dgm:t>
        <a:bodyPr/>
        <a:lstStyle/>
        <a:p>
          <a:endParaRPr lang="en-US"/>
        </a:p>
      </dgm:t>
    </dgm:pt>
    <dgm:pt modelId="{23EB1B3E-6239-4C5A-A196-A098EA7BABFE}" type="sibTrans" cxnId="{DD2F11BB-7D6B-48DC-911B-EC99A823895E}">
      <dgm:prSet/>
      <dgm:spPr/>
      <dgm:t>
        <a:bodyPr/>
        <a:lstStyle/>
        <a:p>
          <a:endParaRPr lang="en-US"/>
        </a:p>
      </dgm:t>
    </dgm:pt>
    <dgm:pt modelId="{C1403AF0-8050-498F-A107-90E93E734331}">
      <dgm:prSet/>
      <dgm:spPr/>
      <dgm:t>
        <a:bodyPr/>
        <a:lstStyle/>
        <a:p>
          <a:r>
            <a:rPr lang="en-US" b="1" i="0" baseline="0" dirty="0"/>
            <a:t>Annual Health Checks </a:t>
          </a:r>
          <a:endParaRPr lang="en-US" dirty="0"/>
        </a:p>
      </dgm:t>
    </dgm:pt>
    <dgm:pt modelId="{64CD6F8C-878A-456B-9D30-7645859A454D}" type="parTrans" cxnId="{72C15E7A-72AA-41DC-9529-C8456EAD8564}">
      <dgm:prSet/>
      <dgm:spPr/>
      <dgm:t>
        <a:bodyPr/>
        <a:lstStyle/>
        <a:p>
          <a:endParaRPr lang="en-US"/>
        </a:p>
      </dgm:t>
    </dgm:pt>
    <dgm:pt modelId="{23EF997C-7695-4229-BE64-0A5BFBF9664A}" type="sibTrans" cxnId="{72C15E7A-72AA-41DC-9529-C8456EAD8564}">
      <dgm:prSet/>
      <dgm:spPr/>
      <dgm:t>
        <a:bodyPr/>
        <a:lstStyle/>
        <a:p>
          <a:endParaRPr lang="en-US"/>
        </a:p>
      </dgm:t>
    </dgm:pt>
    <dgm:pt modelId="{E1CF68B8-2439-4984-B8A8-CA3D553CDE74}">
      <dgm:prSet/>
      <dgm:spPr/>
      <dgm:t>
        <a:bodyPr/>
        <a:lstStyle/>
        <a:p>
          <a:r>
            <a:rPr lang="en-US" b="0" i="0" baseline="0" dirty="0"/>
            <a:t>What percent of your Learning Disability/Autistic patients received the full annual health check? The CCG target is at least 70%. Do you use the approved template that generates a health check action plan? Good annual health checks reduce the risk of delayed diagnostics. We can help improve your annual health checks quality and quantity. What is your cancer screening uptake like for your Learning disabled/autistic patients? Improving uptake for this hard-to-reach group is an </a:t>
          </a:r>
          <a:r>
            <a:rPr lang="en-US" dirty="0"/>
            <a:t>ICS</a:t>
          </a:r>
          <a:r>
            <a:rPr lang="en-US" b="0" i="0" baseline="0" dirty="0"/>
            <a:t> target. </a:t>
          </a:r>
          <a:endParaRPr lang="en-US" dirty="0"/>
        </a:p>
      </dgm:t>
    </dgm:pt>
    <dgm:pt modelId="{A7319B5E-D764-412C-97A1-B144D7CA0696}" type="parTrans" cxnId="{AFAF656B-6CA6-4A32-B09C-973A90662B00}">
      <dgm:prSet/>
      <dgm:spPr/>
      <dgm:t>
        <a:bodyPr/>
        <a:lstStyle/>
        <a:p>
          <a:endParaRPr lang="en-US"/>
        </a:p>
      </dgm:t>
    </dgm:pt>
    <dgm:pt modelId="{F5DFE2F0-5A3F-41F7-9576-497238E83EDE}" type="sibTrans" cxnId="{AFAF656B-6CA6-4A32-B09C-973A90662B00}">
      <dgm:prSet/>
      <dgm:spPr/>
      <dgm:t>
        <a:bodyPr/>
        <a:lstStyle/>
        <a:p>
          <a:endParaRPr lang="en-US"/>
        </a:p>
      </dgm:t>
    </dgm:pt>
    <dgm:pt modelId="{AC5FE58D-04B5-4277-A05C-01D7CF930379}" type="pres">
      <dgm:prSet presAssocID="{D69773C4-C48E-42A4-94E0-4FA18480FF7B}" presName="linear" presStyleCnt="0">
        <dgm:presLayoutVars>
          <dgm:animLvl val="lvl"/>
          <dgm:resizeHandles val="exact"/>
        </dgm:presLayoutVars>
      </dgm:prSet>
      <dgm:spPr/>
    </dgm:pt>
    <dgm:pt modelId="{219D0ECA-6B76-4562-8F97-F1CCD465E0AF}" type="pres">
      <dgm:prSet presAssocID="{A77C4365-7669-4E07-AFEF-DEF94FAD8F9F}" presName="parentText" presStyleLbl="node1" presStyleIdx="0" presStyleCnt="6">
        <dgm:presLayoutVars>
          <dgm:chMax val="0"/>
          <dgm:bulletEnabled val="1"/>
        </dgm:presLayoutVars>
      </dgm:prSet>
      <dgm:spPr/>
    </dgm:pt>
    <dgm:pt modelId="{97CB5530-1C3C-419B-B02F-7F020603D799}" type="pres">
      <dgm:prSet presAssocID="{C747744D-D062-4461-8FD7-2095935B6C6A}" presName="spacer" presStyleCnt="0"/>
      <dgm:spPr/>
    </dgm:pt>
    <dgm:pt modelId="{78BD75DE-783B-4FBC-9C63-1BC515877B2C}" type="pres">
      <dgm:prSet presAssocID="{F8173E0D-9397-42BC-9A94-EB9BF1D030A7}" presName="parentText" presStyleLbl="node1" presStyleIdx="1" presStyleCnt="6">
        <dgm:presLayoutVars>
          <dgm:chMax val="0"/>
          <dgm:bulletEnabled val="1"/>
        </dgm:presLayoutVars>
      </dgm:prSet>
      <dgm:spPr/>
    </dgm:pt>
    <dgm:pt modelId="{8E295BD6-B329-4A7B-B486-77BD7FEFA6EB}" type="pres">
      <dgm:prSet presAssocID="{20D58B28-3E0E-4F0C-8C3F-A8F61855C082}" presName="spacer" presStyleCnt="0"/>
      <dgm:spPr/>
    </dgm:pt>
    <dgm:pt modelId="{6A30CF45-4809-4ED5-8FA3-222618716E2E}" type="pres">
      <dgm:prSet presAssocID="{68CBA5B9-F176-42E3-B3A4-21F1B05FCCA3}" presName="parentText" presStyleLbl="node1" presStyleIdx="2" presStyleCnt="6">
        <dgm:presLayoutVars>
          <dgm:chMax val="0"/>
          <dgm:bulletEnabled val="1"/>
        </dgm:presLayoutVars>
      </dgm:prSet>
      <dgm:spPr/>
    </dgm:pt>
    <dgm:pt modelId="{4F98DC1D-BFD2-435A-9D55-363B2B6B9248}" type="pres">
      <dgm:prSet presAssocID="{F03BD19B-9218-4D53-B635-FC8D3F1ED3C0}" presName="spacer" presStyleCnt="0"/>
      <dgm:spPr/>
    </dgm:pt>
    <dgm:pt modelId="{5EB420F1-85CD-4FBB-B7EF-2B66C9A1976C}" type="pres">
      <dgm:prSet presAssocID="{37F52686-74D9-4049-9624-782067F6C361}" presName="parentText" presStyleLbl="node1" presStyleIdx="3" presStyleCnt="6">
        <dgm:presLayoutVars>
          <dgm:chMax val="0"/>
          <dgm:bulletEnabled val="1"/>
        </dgm:presLayoutVars>
      </dgm:prSet>
      <dgm:spPr/>
    </dgm:pt>
    <dgm:pt modelId="{C26928BD-25B5-4FEC-9E5B-9E9CE114BEA5}" type="pres">
      <dgm:prSet presAssocID="{23EB1B3E-6239-4C5A-A196-A098EA7BABFE}" presName="spacer" presStyleCnt="0"/>
      <dgm:spPr/>
    </dgm:pt>
    <dgm:pt modelId="{5902AE9E-50C6-44A1-9559-73BAC0DE7F55}" type="pres">
      <dgm:prSet presAssocID="{C1403AF0-8050-498F-A107-90E93E734331}" presName="parentText" presStyleLbl="node1" presStyleIdx="4" presStyleCnt="6">
        <dgm:presLayoutVars>
          <dgm:chMax val="0"/>
          <dgm:bulletEnabled val="1"/>
        </dgm:presLayoutVars>
      </dgm:prSet>
      <dgm:spPr/>
    </dgm:pt>
    <dgm:pt modelId="{813FC82E-3FE2-4B84-B23A-2E3161C119E5}" type="pres">
      <dgm:prSet presAssocID="{23EF997C-7695-4229-BE64-0A5BFBF9664A}" presName="spacer" presStyleCnt="0"/>
      <dgm:spPr/>
    </dgm:pt>
    <dgm:pt modelId="{868A19AF-3CC0-4D70-A4E6-6A813792C2C4}" type="pres">
      <dgm:prSet presAssocID="{E1CF68B8-2439-4984-B8A8-CA3D553CDE74}" presName="parentText" presStyleLbl="node1" presStyleIdx="5" presStyleCnt="6">
        <dgm:presLayoutVars>
          <dgm:chMax val="0"/>
          <dgm:bulletEnabled val="1"/>
        </dgm:presLayoutVars>
      </dgm:prSet>
      <dgm:spPr/>
    </dgm:pt>
  </dgm:ptLst>
  <dgm:cxnLst>
    <dgm:cxn modelId="{EF5E7502-144B-44EA-911E-E87C297327C2}" type="presOf" srcId="{D69773C4-C48E-42A4-94E0-4FA18480FF7B}" destId="{AC5FE58D-04B5-4277-A05C-01D7CF930379}" srcOrd="0" destOrd="0" presId="urn:microsoft.com/office/officeart/2005/8/layout/vList2"/>
    <dgm:cxn modelId="{A3779A1A-6F21-4F71-A085-91E42EB03220}" type="presOf" srcId="{E1CF68B8-2439-4984-B8A8-CA3D553CDE74}" destId="{868A19AF-3CC0-4D70-A4E6-6A813792C2C4}" srcOrd="0" destOrd="0" presId="urn:microsoft.com/office/officeart/2005/8/layout/vList2"/>
    <dgm:cxn modelId="{C68C021F-4B93-4292-95D0-FD3735796DDB}" type="presOf" srcId="{F8173E0D-9397-42BC-9A94-EB9BF1D030A7}" destId="{78BD75DE-783B-4FBC-9C63-1BC515877B2C}" srcOrd="0" destOrd="0" presId="urn:microsoft.com/office/officeart/2005/8/layout/vList2"/>
    <dgm:cxn modelId="{AFAF656B-6CA6-4A32-B09C-973A90662B00}" srcId="{D69773C4-C48E-42A4-94E0-4FA18480FF7B}" destId="{E1CF68B8-2439-4984-B8A8-CA3D553CDE74}" srcOrd="5" destOrd="0" parTransId="{A7319B5E-D764-412C-97A1-B144D7CA0696}" sibTransId="{F5DFE2F0-5A3F-41F7-9576-497238E83EDE}"/>
    <dgm:cxn modelId="{C255F56B-5F33-45E3-9892-EE4D19D3CB6F}" type="presOf" srcId="{C1403AF0-8050-498F-A107-90E93E734331}" destId="{5902AE9E-50C6-44A1-9559-73BAC0DE7F55}" srcOrd="0" destOrd="0" presId="urn:microsoft.com/office/officeart/2005/8/layout/vList2"/>
    <dgm:cxn modelId="{D276214C-200C-4D88-9D3F-977C9DE2CDFD}" type="presOf" srcId="{A77C4365-7669-4E07-AFEF-DEF94FAD8F9F}" destId="{219D0ECA-6B76-4562-8F97-F1CCD465E0AF}" srcOrd="0" destOrd="0" presId="urn:microsoft.com/office/officeart/2005/8/layout/vList2"/>
    <dgm:cxn modelId="{72C15E7A-72AA-41DC-9529-C8456EAD8564}" srcId="{D69773C4-C48E-42A4-94E0-4FA18480FF7B}" destId="{C1403AF0-8050-498F-A107-90E93E734331}" srcOrd="4" destOrd="0" parTransId="{64CD6F8C-878A-456B-9D30-7645859A454D}" sibTransId="{23EF997C-7695-4229-BE64-0A5BFBF9664A}"/>
    <dgm:cxn modelId="{21C7AA8B-D4FD-4153-BD5A-B21702C52602}" srcId="{D69773C4-C48E-42A4-94E0-4FA18480FF7B}" destId="{F8173E0D-9397-42BC-9A94-EB9BF1D030A7}" srcOrd="1" destOrd="0" parTransId="{CAA8094E-FAB8-4FA2-AAC8-FF1542F00254}" sibTransId="{20D58B28-3E0E-4F0C-8C3F-A8F61855C082}"/>
    <dgm:cxn modelId="{08198CAF-4FFD-411E-B7CA-707DB667AACE}" type="presOf" srcId="{68CBA5B9-F176-42E3-B3A4-21F1B05FCCA3}" destId="{6A30CF45-4809-4ED5-8FA3-222618716E2E}" srcOrd="0" destOrd="0" presId="urn:microsoft.com/office/officeart/2005/8/layout/vList2"/>
    <dgm:cxn modelId="{DD2F11BB-7D6B-48DC-911B-EC99A823895E}" srcId="{D69773C4-C48E-42A4-94E0-4FA18480FF7B}" destId="{37F52686-74D9-4049-9624-782067F6C361}" srcOrd="3" destOrd="0" parTransId="{383C8F77-CD06-4705-862E-928AECDCEBCF}" sibTransId="{23EB1B3E-6239-4C5A-A196-A098EA7BABFE}"/>
    <dgm:cxn modelId="{A62C97C1-5298-4F5A-8BB7-C9398EFCBE7B}" srcId="{D69773C4-C48E-42A4-94E0-4FA18480FF7B}" destId="{A77C4365-7669-4E07-AFEF-DEF94FAD8F9F}" srcOrd="0" destOrd="0" parTransId="{46D0B87C-2987-48E4-988F-BBBEDD1D57C7}" sibTransId="{C747744D-D062-4461-8FD7-2095935B6C6A}"/>
    <dgm:cxn modelId="{94CC8BCA-235D-4D7B-AE2C-C7A21F9F71B0}" type="presOf" srcId="{37F52686-74D9-4049-9624-782067F6C361}" destId="{5EB420F1-85CD-4FBB-B7EF-2B66C9A1976C}" srcOrd="0" destOrd="0" presId="urn:microsoft.com/office/officeart/2005/8/layout/vList2"/>
    <dgm:cxn modelId="{04AE12F9-C264-4F5A-83CC-F032E0A3FDA2}" srcId="{D69773C4-C48E-42A4-94E0-4FA18480FF7B}" destId="{68CBA5B9-F176-42E3-B3A4-21F1B05FCCA3}" srcOrd="2" destOrd="0" parTransId="{10630EDF-B354-4FB8-BF24-70BDB2270DE5}" sibTransId="{F03BD19B-9218-4D53-B635-FC8D3F1ED3C0}"/>
    <dgm:cxn modelId="{923F9738-C655-40E9-9EFD-0C06B13275D3}" type="presParOf" srcId="{AC5FE58D-04B5-4277-A05C-01D7CF930379}" destId="{219D0ECA-6B76-4562-8F97-F1CCD465E0AF}" srcOrd="0" destOrd="0" presId="urn:microsoft.com/office/officeart/2005/8/layout/vList2"/>
    <dgm:cxn modelId="{5D442BE0-E509-4E0D-9DA9-A284226F486B}" type="presParOf" srcId="{AC5FE58D-04B5-4277-A05C-01D7CF930379}" destId="{97CB5530-1C3C-419B-B02F-7F020603D799}" srcOrd="1" destOrd="0" presId="urn:microsoft.com/office/officeart/2005/8/layout/vList2"/>
    <dgm:cxn modelId="{B8DD8FBA-5B5E-49C0-B434-F1B8086E97F0}" type="presParOf" srcId="{AC5FE58D-04B5-4277-A05C-01D7CF930379}" destId="{78BD75DE-783B-4FBC-9C63-1BC515877B2C}" srcOrd="2" destOrd="0" presId="urn:microsoft.com/office/officeart/2005/8/layout/vList2"/>
    <dgm:cxn modelId="{D8D26A06-8169-459E-8610-E2B16D868A92}" type="presParOf" srcId="{AC5FE58D-04B5-4277-A05C-01D7CF930379}" destId="{8E295BD6-B329-4A7B-B486-77BD7FEFA6EB}" srcOrd="3" destOrd="0" presId="urn:microsoft.com/office/officeart/2005/8/layout/vList2"/>
    <dgm:cxn modelId="{D0FDF8B4-D166-44C0-BA7C-EC266CF59572}" type="presParOf" srcId="{AC5FE58D-04B5-4277-A05C-01D7CF930379}" destId="{6A30CF45-4809-4ED5-8FA3-222618716E2E}" srcOrd="4" destOrd="0" presId="urn:microsoft.com/office/officeart/2005/8/layout/vList2"/>
    <dgm:cxn modelId="{4E5EF4E1-1337-4458-9F91-42C01783C6E9}" type="presParOf" srcId="{AC5FE58D-04B5-4277-A05C-01D7CF930379}" destId="{4F98DC1D-BFD2-435A-9D55-363B2B6B9248}" srcOrd="5" destOrd="0" presId="urn:microsoft.com/office/officeart/2005/8/layout/vList2"/>
    <dgm:cxn modelId="{DED67FEF-5127-460D-9DFA-03969D24F268}" type="presParOf" srcId="{AC5FE58D-04B5-4277-A05C-01D7CF930379}" destId="{5EB420F1-85CD-4FBB-B7EF-2B66C9A1976C}" srcOrd="6" destOrd="0" presId="urn:microsoft.com/office/officeart/2005/8/layout/vList2"/>
    <dgm:cxn modelId="{47205003-F65E-4C64-8683-AE523E898A82}" type="presParOf" srcId="{AC5FE58D-04B5-4277-A05C-01D7CF930379}" destId="{C26928BD-25B5-4FEC-9E5B-9E9CE114BEA5}" srcOrd="7" destOrd="0" presId="urn:microsoft.com/office/officeart/2005/8/layout/vList2"/>
    <dgm:cxn modelId="{EB24EBC8-FE82-40A6-B4A9-38951A0B21EC}" type="presParOf" srcId="{AC5FE58D-04B5-4277-A05C-01D7CF930379}" destId="{5902AE9E-50C6-44A1-9559-73BAC0DE7F55}" srcOrd="8" destOrd="0" presId="urn:microsoft.com/office/officeart/2005/8/layout/vList2"/>
    <dgm:cxn modelId="{F70105EA-97AC-4D71-86C1-F7A7CA56E636}" type="presParOf" srcId="{AC5FE58D-04B5-4277-A05C-01D7CF930379}" destId="{813FC82E-3FE2-4B84-B23A-2E3161C119E5}" srcOrd="9" destOrd="0" presId="urn:microsoft.com/office/officeart/2005/8/layout/vList2"/>
    <dgm:cxn modelId="{36F890E4-4C2B-4D03-9E42-275A81CB9B00}" type="presParOf" srcId="{AC5FE58D-04B5-4277-A05C-01D7CF930379}" destId="{868A19AF-3CC0-4D70-A4E6-6A813792C2C4}"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9359D7-4AF6-45D2-ABD1-D5E9CE082BA6}"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FAD32B0-6D27-42DD-8F7E-818783CB4CDE}">
      <dgm:prSet/>
      <dgm:spPr/>
      <dgm:t>
        <a:bodyPr/>
        <a:lstStyle/>
        <a:p>
          <a:r>
            <a:rPr lang="en-GB" b="0" i="0" baseline="0" dirty="0"/>
            <a:t>T – Time 	</a:t>
          </a:r>
          <a:endParaRPr lang="en-US" dirty="0"/>
        </a:p>
      </dgm:t>
    </dgm:pt>
    <dgm:pt modelId="{C1682E89-4E3A-46F3-913F-D8E5DCEE697F}" type="parTrans" cxnId="{12FD4162-6167-4FD1-8FA9-0A9124FB806E}">
      <dgm:prSet/>
      <dgm:spPr/>
      <dgm:t>
        <a:bodyPr/>
        <a:lstStyle/>
        <a:p>
          <a:endParaRPr lang="en-US"/>
        </a:p>
      </dgm:t>
    </dgm:pt>
    <dgm:pt modelId="{AFFB3141-AF84-4ACF-8D60-D342BE155876}" type="sibTrans" cxnId="{12FD4162-6167-4FD1-8FA9-0A9124FB806E}">
      <dgm:prSet/>
      <dgm:spPr/>
      <dgm:t>
        <a:bodyPr/>
        <a:lstStyle/>
        <a:p>
          <a:endParaRPr lang="en-US"/>
        </a:p>
      </dgm:t>
    </dgm:pt>
    <dgm:pt modelId="{63D15493-49C5-4682-839F-A9BA62B9A959}">
      <dgm:prSet/>
      <dgm:spPr/>
      <dgm:t>
        <a:bodyPr/>
        <a:lstStyle/>
        <a:p>
          <a:r>
            <a:rPr lang="en-GB" b="0" i="0" baseline="0" dirty="0"/>
            <a:t>E – Environment 	</a:t>
          </a:r>
          <a:endParaRPr lang="en-US" dirty="0"/>
        </a:p>
      </dgm:t>
    </dgm:pt>
    <dgm:pt modelId="{A847C4DF-4DD5-45B9-9E33-D17B254EFA2A}" type="parTrans" cxnId="{11187E6F-5CAF-46E9-8F28-D56FB8EFB703}">
      <dgm:prSet/>
      <dgm:spPr/>
      <dgm:t>
        <a:bodyPr/>
        <a:lstStyle/>
        <a:p>
          <a:endParaRPr lang="en-US"/>
        </a:p>
      </dgm:t>
    </dgm:pt>
    <dgm:pt modelId="{C74C46F0-0419-4945-92A5-95397A3E683B}" type="sibTrans" cxnId="{11187E6F-5CAF-46E9-8F28-D56FB8EFB703}">
      <dgm:prSet/>
      <dgm:spPr/>
      <dgm:t>
        <a:bodyPr/>
        <a:lstStyle/>
        <a:p>
          <a:endParaRPr lang="en-US"/>
        </a:p>
      </dgm:t>
    </dgm:pt>
    <dgm:pt modelId="{E908FD1D-EA4D-456B-BF43-FFA7368B2500}">
      <dgm:prSet/>
      <dgm:spPr/>
      <dgm:t>
        <a:bodyPr/>
        <a:lstStyle/>
        <a:p>
          <a:r>
            <a:rPr lang="en-GB" b="0" i="0" baseline="0" dirty="0"/>
            <a:t>A – Attitude 	</a:t>
          </a:r>
          <a:endParaRPr lang="en-US" dirty="0"/>
        </a:p>
      </dgm:t>
    </dgm:pt>
    <dgm:pt modelId="{9C0DF5AC-6652-4906-A405-4F16236625B4}" type="parTrans" cxnId="{88DC3910-2342-46CC-B939-01851A851A74}">
      <dgm:prSet/>
      <dgm:spPr/>
      <dgm:t>
        <a:bodyPr/>
        <a:lstStyle/>
        <a:p>
          <a:endParaRPr lang="en-US"/>
        </a:p>
      </dgm:t>
    </dgm:pt>
    <dgm:pt modelId="{DA84D075-08C6-4B60-A568-2AD00E948392}" type="sibTrans" cxnId="{88DC3910-2342-46CC-B939-01851A851A74}">
      <dgm:prSet/>
      <dgm:spPr/>
      <dgm:t>
        <a:bodyPr/>
        <a:lstStyle/>
        <a:p>
          <a:endParaRPr lang="en-US"/>
        </a:p>
      </dgm:t>
    </dgm:pt>
    <dgm:pt modelId="{4FE2D5B9-8F5E-47FE-8BA3-A46D7298282B}">
      <dgm:prSet/>
      <dgm:spPr/>
      <dgm:t>
        <a:bodyPr/>
        <a:lstStyle/>
        <a:p>
          <a:r>
            <a:rPr lang="en-GB" b="0" i="0" baseline="0" dirty="0"/>
            <a:t>C – Communication 	</a:t>
          </a:r>
          <a:endParaRPr lang="en-US" dirty="0"/>
        </a:p>
      </dgm:t>
    </dgm:pt>
    <dgm:pt modelId="{D3C49011-5CF1-4C0C-A604-CA1884CCE8BF}" type="parTrans" cxnId="{0B7035D2-45FC-4D18-A1FD-48B785B409EF}">
      <dgm:prSet/>
      <dgm:spPr/>
      <dgm:t>
        <a:bodyPr/>
        <a:lstStyle/>
        <a:p>
          <a:endParaRPr lang="en-US"/>
        </a:p>
      </dgm:t>
    </dgm:pt>
    <dgm:pt modelId="{B26A78E0-2D6B-466B-BE97-FBF763CF158D}" type="sibTrans" cxnId="{0B7035D2-45FC-4D18-A1FD-48B785B409EF}">
      <dgm:prSet/>
      <dgm:spPr/>
      <dgm:t>
        <a:bodyPr/>
        <a:lstStyle/>
        <a:p>
          <a:endParaRPr lang="en-US"/>
        </a:p>
      </dgm:t>
    </dgm:pt>
    <dgm:pt modelId="{DDBE3B16-C422-4FDA-8519-F7C4D907FCE1}">
      <dgm:prSet/>
      <dgm:spPr/>
      <dgm:t>
        <a:bodyPr/>
        <a:lstStyle/>
        <a:p>
          <a:r>
            <a:rPr lang="en-GB" b="0" i="0" baseline="0" dirty="0"/>
            <a:t>H – Help 	</a:t>
          </a:r>
          <a:endParaRPr lang="en-US" dirty="0"/>
        </a:p>
      </dgm:t>
    </dgm:pt>
    <dgm:pt modelId="{71162CBB-E0CB-48C2-948B-437B033E8C38}" type="parTrans" cxnId="{E2F9124A-4B37-4F1D-8138-69BD76F32B44}">
      <dgm:prSet/>
      <dgm:spPr/>
      <dgm:t>
        <a:bodyPr/>
        <a:lstStyle/>
        <a:p>
          <a:endParaRPr lang="en-US"/>
        </a:p>
      </dgm:t>
    </dgm:pt>
    <dgm:pt modelId="{7C30306C-93EE-47A2-9E5C-F9168E3457C9}" type="sibTrans" cxnId="{E2F9124A-4B37-4F1D-8138-69BD76F32B44}">
      <dgm:prSet/>
      <dgm:spPr/>
      <dgm:t>
        <a:bodyPr/>
        <a:lstStyle/>
        <a:p>
          <a:endParaRPr lang="en-US"/>
        </a:p>
      </dgm:t>
    </dgm:pt>
    <dgm:pt modelId="{34384BDA-48D1-44DF-945E-6DD23F518107}" type="pres">
      <dgm:prSet presAssocID="{EA9359D7-4AF6-45D2-ABD1-D5E9CE082BA6}" presName="root" presStyleCnt="0">
        <dgm:presLayoutVars>
          <dgm:dir/>
          <dgm:resizeHandles val="exact"/>
        </dgm:presLayoutVars>
      </dgm:prSet>
      <dgm:spPr/>
    </dgm:pt>
    <dgm:pt modelId="{08F7C5DC-22FE-48C8-92D7-B77CB4C948DC}" type="pres">
      <dgm:prSet presAssocID="{0FAD32B0-6D27-42DD-8F7E-818783CB4CDE}" presName="compNode" presStyleCnt="0"/>
      <dgm:spPr/>
    </dgm:pt>
    <dgm:pt modelId="{CF05E871-7981-42FA-A0C5-CEAE8C41A927}" type="pres">
      <dgm:prSet presAssocID="{0FAD32B0-6D27-42DD-8F7E-818783CB4CD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urglass"/>
        </a:ext>
      </dgm:extLst>
    </dgm:pt>
    <dgm:pt modelId="{69242CF7-AD0B-4799-BE23-0AF4E550B20B}" type="pres">
      <dgm:prSet presAssocID="{0FAD32B0-6D27-42DD-8F7E-818783CB4CDE}" presName="spaceRect" presStyleCnt="0"/>
      <dgm:spPr/>
    </dgm:pt>
    <dgm:pt modelId="{F74D0119-DB51-47BA-8E7F-89F14B5128AD}" type="pres">
      <dgm:prSet presAssocID="{0FAD32B0-6D27-42DD-8F7E-818783CB4CDE}" presName="textRect" presStyleLbl="revTx" presStyleIdx="0" presStyleCnt="5">
        <dgm:presLayoutVars>
          <dgm:chMax val="1"/>
          <dgm:chPref val="1"/>
        </dgm:presLayoutVars>
      </dgm:prSet>
      <dgm:spPr/>
    </dgm:pt>
    <dgm:pt modelId="{C654A653-9745-403A-A027-18B20A6E1D07}" type="pres">
      <dgm:prSet presAssocID="{AFFB3141-AF84-4ACF-8D60-D342BE155876}" presName="sibTrans" presStyleCnt="0"/>
      <dgm:spPr/>
    </dgm:pt>
    <dgm:pt modelId="{79825279-7042-48D3-93EB-A68BE1CB4CDD}" type="pres">
      <dgm:prSet presAssocID="{63D15493-49C5-4682-839F-A9BA62B9A959}" presName="compNode" presStyleCnt="0"/>
      <dgm:spPr/>
    </dgm:pt>
    <dgm:pt modelId="{80623CEC-D559-4C33-AAE7-29F5D96B4C1D}" type="pres">
      <dgm:prSet presAssocID="{63D15493-49C5-4682-839F-A9BA62B9A95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stainability"/>
        </a:ext>
      </dgm:extLst>
    </dgm:pt>
    <dgm:pt modelId="{59117DB3-975A-4545-8AFB-FE735A6C6743}" type="pres">
      <dgm:prSet presAssocID="{63D15493-49C5-4682-839F-A9BA62B9A959}" presName="spaceRect" presStyleCnt="0"/>
      <dgm:spPr/>
    </dgm:pt>
    <dgm:pt modelId="{4D7D93AE-EF09-4E1E-BB11-3D2D8FF8831F}" type="pres">
      <dgm:prSet presAssocID="{63D15493-49C5-4682-839F-A9BA62B9A959}" presName="textRect" presStyleLbl="revTx" presStyleIdx="1" presStyleCnt="5">
        <dgm:presLayoutVars>
          <dgm:chMax val="1"/>
          <dgm:chPref val="1"/>
        </dgm:presLayoutVars>
      </dgm:prSet>
      <dgm:spPr/>
    </dgm:pt>
    <dgm:pt modelId="{9F19021D-0CBE-460A-A12B-EC131C82B29E}" type="pres">
      <dgm:prSet presAssocID="{C74C46F0-0419-4945-92A5-95397A3E683B}" presName="sibTrans" presStyleCnt="0"/>
      <dgm:spPr/>
    </dgm:pt>
    <dgm:pt modelId="{6F3D3E95-08F9-4E7D-9D4F-38374D4D2665}" type="pres">
      <dgm:prSet presAssocID="{E908FD1D-EA4D-456B-BF43-FFA7368B2500}" presName="compNode" presStyleCnt="0"/>
      <dgm:spPr/>
    </dgm:pt>
    <dgm:pt modelId="{9146B2CC-BCE8-4082-9A48-D21A3DBF1BA3}" type="pres">
      <dgm:prSet presAssocID="{E908FD1D-EA4D-456B-BF43-FFA7368B250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nglasses Face Outline"/>
        </a:ext>
      </dgm:extLst>
    </dgm:pt>
    <dgm:pt modelId="{D1D36086-5C20-4227-8BD2-6098652E8B41}" type="pres">
      <dgm:prSet presAssocID="{E908FD1D-EA4D-456B-BF43-FFA7368B2500}" presName="spaceRect" presStyleCnt="0"/>
      <dgm:spPr/>
    </dgm:pt>
    <dgm:pt modelId="{D3AC3327-1F89-4833-872B-93BF2D8EF5D5}" type="pres">
      <dgm:prSet presAssocID="{E908FD1D-EA4D-456B-BF43-FFA7368B2500}" presName="textRect" presStyleLbl="revTx" presStyleIdx="2" presStyleCnt="5">
        <dgm:presLayoutVars>
          <dgm:chMax val="1"/>
          <dgm:chPref val="1"/>
        </dgm:presLayoutVars>
      </dgm:prSet>
      <dgm:spPr/>
    </dgm:pt>
    <dgm:pt modelId="{BCC3A7CA-A9FC-4C1A-99E6-23C6B3B7AEEA}" type="pres">
      <dgm:prSet presAssocID="{DA84D075-08C6-4B60-A568-2AD00E948392}" presName="sibTrans" presStyleCnt="0"/>
      <dgm:spPr/>
    </dgm:pt>
    <dgm:pt modelId="{16A2E895-DB48-4DC3-8D88-7BF91C15D84F}" type="pres">
      <dgm:prSet presAssocID="{4FE2D5B9-8F5E-47FE-8BA3-A46D7298282B}" presName="compNode" presStyleCnt="0"/>
      <dgm:spPr/>
    </dgm:pt>
    <dgm:pt modelId="{B4CF6A0E-10E4-443C-B33D-E925265CFADD}" type="pres">
      <dgm:prSet presAssocID="{4FE2D5B9-8F5E-47FE-8BA3-A46D7298282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837D0C97-DB22-44D1-959A-077E97FB8CFB}" type="pres">
      <dgm:prSet presAssocID="{4FE2D5B9-8F5E-47FE-8BA3-A46D7298282B}" presName="spaceRect" presStyleCnt="0"/>
      <dgm:spPr/>
    </dgm:pt>
    <dgm:pt modelId="{F8B5E56F-411D-477C-9B27-EE0C8264C266}" type="pres">
      <dgm:prSet presAssocID="{4FE2D5B9-8F5E-47FE-8BA3-A46D7298282B}" presName="textRect" presStyleLbl="revTx" presStyleIdx="3" presStyleCnt="5">
        <dgm:presLayoutVars>
          <dgm:chMax val="1"/>
          <dgm:chPref val="1"/>
        </dgm:presLayoutVars>
      </dgm:prSet>
      <dgm:spPr/>
    </dgm:pt>
    <dgm:pt modelId="{97185805-88AB-49B5-8102-527440FF8FC4}" type="pres">
      <dgm:prSet presAssocID="{B26A78E0-2D6B-466B-BE97-FBF763CF158D}" presName="sibTrans" presStyleCnt="0"/>
      <dgm:spPr/>
    </dgm:pt>
    <dgm:pt modelId="{2ED48AC6-BE6D-4F50-9F16-F7952B248FE4}" type="pres">
      <dgm:prSet presAssocID="{DDBE3B16-C422-4FDA-8519-F7C4D907FCE1}" presName="compNode" presStyleCnt="0"/>
      <dgm:spPr/>
    </dgm:pt>
    <dgm:pt modelId="{7FBA4FE6-83D0-4B9B-AE75-B4A57A72FD90}" type="pres">
      <dgm:prSet presAssocID="{DDBE3B16-C422-4FDA-8519-F7C4D907FCE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ire"/>
        </a:ext>
      </dgm:extLst>
    </dgm:pt>
    <dgm:pt modelId="{A8C1A0D8-9CF1-4B14-B881-5CC4F3AC1D88}" type="pres">
      <dgm:prSet presAssocID="{DDBE3B16-C422-4FDA-8519-F7C4D907FCE1}" presName="spaceRect" presStyleCnt="0"/>
      <dgm:spPr/>
    </dgm:pt>
    <dgm:pt modelId="{8D1A0B86-A558-4C58-86B3-579BA85D29AC}" type="pres">
      <dgm:prSet presAssocID="{DDBE3B16-C422-4FDA-8519-F7C4D907FCE1}" presName="textRect" presStyleLbl="revTx" presStyleIdx="4" presStyleCnt="5">
        <dgm:presLayoutVars>
          <dgm:chMax val="1"/>
          <dgm:chPref val="1"/>
        </dgm:presLayoutVars>
      </dgm:prSet>
      <dgm:spPr/>
    </dgm:pt>
  </dgm:ptLst>
  <dgm:cxnLst>
    <dgm:cxn modelId="{88DC3910-2342-46CC-B939-01851A851A74}" srcId="{EA9359D7-4AF6-45D2-ABD1-D5E9CE082BA6}" destId="{E908FD1D-EA4D-456B-BF43-FFA7368B2500}" srcOrd="2" destOrd="0" parTransId="{9C0DF5AC-6652-4906-A405-4F16236625B4}" sibTransId="{DA84D075-08C6-4B60-A568-2AD00E948392}"/>
    <dgm:cxn modelId="{7AC4241C-11E5-4099-BFDF-715AB1C0E743}" type="presOf" srcId="{63D15493-49C5-4682-839F-A9BA62B9A959}" destId="{4D7D93AE-EF09-4E1E-BB11-3D2D8FF8831F}" srcOrd="0" destOrd="0" presId="urn:microsoft.com/office/officeart/2018/2/layout/IconLabelList"/>
    <dgm:cxn modelId="{12FD4162-6167-4FD1-8FA9-0A9124FB806E}" srcId="{EA9359D7-4AF6-45D2-ABD1-D5E9CE082BA6}" destId="{0FAD32B0-6D27-42DD-8F7E-818783CB4CDE}" srcOrd="0" destOrd="0" parTransId="{C1682E89-4E3A-46F3-913F-D8E5DCEE697F}" sibTransId="{AFFB3141-AF84-4ACF-8D60-D342BE155876}"/>
    <dgm:cxn modelId="{6EA51843-C286-4E32-92AC-C8F0A07F16F4}" type="presOf" srcId="{0FAD32B0-6D27-42DD-8F7E-818783CB4CDE}" destId="{F74D0119-DB51-47BA-8E7F-89F14B5128AD}" srcOrd="0" destOrd="0" presId="urn:microsoft.com/office/officeart/2018/2/layout/IconLabelList"/>
    <dgm:cxn modelId="{AC2FE663-0E69-4872-9C4B-4B96A5F9CB38}" type="presOf" srcId="{EA9359D7-4AF6-45D2-ABD1-D5E9CE082BA6}" destId="{34384BDA-48D1-44DF-945E-6DD23F518107}" srcOrd="0" destOrd="0" presId="urn:microsoft.com/office/officeart/2018/2/layout/IconLabelList"/>
    <dgm:cxn modelId="{E2F9124A-4B37-4F1D-8138-69BD76F32B44}" srcId="{EA9359D7-4AF6-45D2-ABD1-D5E9CE082BA6}" destId="{DDBE3B16-C422-4FDA-8519-F7C4D907FCE1}" srcOrd="4" destOrd="0" parTransId="{71162CBB-E0CB-48C2-948B-437B033E8C38}" sibTransId="{7C30306C-93EE-47A2-9E5C-F9168E3457C9}"/>
    <dgm:cxn modelId="{11187E6F-5CAF-46E9-8F28-D56FB8EFB703}" srcId="{EA9359D7-4AF6-45D2-ABD1-D5E9CE082BA6}" destId="{63D15493-49C5-4682-839F-A9BA62B9A959}" srcOrd="1" destOrd="0" parTransId="{A847C4DF-4DD5-45B9-9E33-D17B254EFA2A}" sibTransId="{C74C46F0-0419-4945-92A5-95397A3E683B}"/>
    <dgm:cxn modelId="{A5C93052-733A-4E10-BA90-F6ED93823670}" type="presOf" srcId="{DDBE3B16-C422-4FDA-8519-F7C4D907FCE1}" destId="{8D1A0B86-A558-4C58-86B3-579BA85D29AC}" srcOrd="0" destOrd="0" presId="urn:microsoft.com/office/officeart/2018/2/layout/IconLabelList"/>
    <dgm:cxn modelId="{5A452F99-2ED7-4024-B2F5-EC484D26750C}" type="presOf" srcId="{E908FD1D-EA4D-456B-BF43-FFA7368B2500}" destId="{D3AC3327-1F89-4833-872B-93BF2D8EF5D5}" srcOrd="0" destOrd="0" presId="urn:microsoft.com/office/officeart/2018/2/layout/IconLabelList"/>
    <dgm:cxn modelId="{988CEBA4-9584-4E07-98BC-4AE13ABDF45E}" type="presOf" srcId="{4FE2D5B9-8F5E-47FE-8BA3-A46D7298282B}" destId="{F8B5E56F-411D-477C-9B27-EE0C8264C266}" srcOrd="0" destOrd="0" presId="urn:microsoft.com/office/officeart/2018/2/layout/IconLabelList"/>
    <dgm:cxn modelId="{0B7035D2-45FC-4D18-A1FD-48B785B409EF}" srcId="{EA9359D7-4AF6-45D2-ABD1-D5E9CE082BA6}" destId="{4FE2D5B9-8F5E-47FE-8BA3-A46D7298282B}" srcOrd="3" destOrd="0" parTransId="{D3C49011-5CF1-4C0C-A604-CA1884CCE8BF}" sibTransId="{B26A78E0-2D6B-466B-BE97-FBF763CF158D}"/>
    <dgm:cxn modelId="{A3BA5756-2ADB-42B0-BEF5-97268374E56E}" type="presParOf" srcId="{34384BDA-48D1-44DF-945E-6DD23F518107}" destId="{08F7C5DC-22FE-48C8-92D7-B77CB4C948DC}" srcOrd="0" destOrd="0" presId="urn:microsoft.com/office/officeart/2018/2/layout/IconLabelList"/>
    <dgm:cxn modelId="{6C62C804-FF3E-4C46-8831-BBEF83E42754}" type="presParOf" srcId="{08F7C5DC-22FE-48C8-92D7-B77CB4C948DC}" destId="{CF05E871-7981-42FA-A0C5-CEAE8C41A927}" srcOrd="0" destOrd="0" presId="urn:microsoft.com/office/officeart/2018/2/layout/IconLabelList"/>
    <dgm:cxn modelId="{18DF22E6-5F92-4078-A521-FD76A28CAA54}" type="presParOf" srcId="{08F7C5DC-22FE-48C8-92D7-B77CB4C948DC}" destId="{69242CF7-AD0B-4799-BE23-0AF4E550B20B}" srcOrd="1" destOrd="0" presId="urn:microsoft.com/office/officeart/2018/2/layout/IconLabelList"/>
    <dgm:cxn modelId="{4DAC20AF-C85B-41A7-AB44-BD6F9057A020}" type="presParOf" srcId="{08F7C5DC-22FE-48C8-92D7-B77CB4C948DC}" destId="{F74D0119-DB51-47BA-8E7F-89F14B5128AD}" srcOrd="2" destOrd="0" presId="urn:microsoft.com/office/officeart/2018/2/layout/IconLabelList"/>
    <dgm:cxn modelId="{97B96E2A-61E5-4DCF-9B2A-A7B2F4A08915}" type="presParOf" srcId="{34384BDA-48D1-44DF-945E-6DD23F518107}" destId="{C654A653-9745-403A-A027-18B20A6E1D07}" srcOrd="1" destOrd="0" presId="urn:microsoft.com/office/officeart/2018/2/layout/IconLabelList"/>
    <dgm:cxn modelId="{35D807A6-64DC-4F1D-A430-54E3719AFCAB}" type="presParOf" srcId="{34384BDA-48D1-44DF-945E-6DD23F518107}" destId="{79825279-7042-48D3-93EB-A68BE1CB4CDD}" srcOrd="2" destOrd="0" presId="urn:microsoft.com/office/officeart/2018/2/layout/IconLabelList"/>
    <dgm:cxn modelId="{06CB93C1-E7FF-4E2C-999A-83CDF9CDE8AB}" type="presParOf" srcId="{79825279-7042-48D3-93EB-A68BE1CB4CDD}" destId="{80623CEC-D559-4C33-AAE7-29F5D96B4C1D}" srcOrd="0" destOrd="0" presId="urn:microsoft.com/office/officeart/2018/2/layout/IconLabelList"/>
    <dgm:cxn modelId="{6C75FABA-27F0-4F79-921C-0DC8357917C8}" type="presParOf" srcId="{79825279-7042-48D3-93EB-A68BE1CB4CDD}" destId="{59117DB3-975A-4545-8AFB-FE735A6C6743}" srcOrd="1" destOrd="0" presId="urn:microsoft.com/office/officeart/2018/2/layout/IconLabelList"/>
    <dgm:cxn modelId="{B2FB4645-2A6F-417C-BF30-54A3C17C5DE9}" type="presParOf" srcId="{79825279-7042-48D3-93EB-A68BE1CB4CDD}" destId="{4D7D93AE-EF09-4E1E-BB11-3D2D8FF8831F}" srcOrd="2" destOrd="0" presId="urn:microsoft.com/office/officeart/2018/2/layout/IconLabelList"/>
    <dgm:cxn modelId="{8536D485-AF07-4F39-9CFE-2478BDC87059}" type="presParOf" srcId="{34384BDA-48D1-44DF-945E-6DD23F518107}" destId="{9F19021D-0CBE-460A-A12B-EC131C82B29E}" srcOrd="3" destOrd="0" presId="urn:microsoft.com/office/officeart/2018/2/layout/IconLabelList"/>
    <dgm:cxn modelId="{8C9F7A9A-54BD-4EB7-AB15-1376EB272A2B}" type="presParOf" srcId="{34384BDA-48D1-44DF-945E-6DD23F518107}" destId="{6F3D3E95-08F9-4E7D-9D4F-38374D4D2665}" srcOrd="4" destOrd="0" presId="urn:microsoft.com/office/officeart/2018/2/layout/IconLabelList"/>
    <dgm:cxn modelId="{32308B73-18B5-494F-9BF6-B6A944D00EF4}" type="presParOf" srcId="{6F3D3E95-08F9-4E7D-9D4F-38374D4D2665}" destId="{9146B2CC-BCE8-4082-9A48-D21A3DBF1BA3}" srcOrd="0" destOrd="0" presId="urn:microsoft.com/office/officeart/2018/2/layout/IconLabelList"/>
    <dgm:cxn modelId="{E884592B-82A3-45CE-91F4-81210732C20D}" type="presParOf" srcId="{6F3D3E95-08F9-4E7D-9D4F-38374D4D2665}" destId="{D1D36086-5C20-4227-8BD2-6098652E8B41}" srcOrd="1" destOrd="0" presId="urn:microsoft.com/office/officeart/2018/2/layout/IconLabelList"/>
    <dgm:cxn modelId="{2EC242C8-F3CA-49B9-A0B3-8BDFC3DD1AC9}" type="presParOf" srcId="{6F3D3E95-08F9-4E7D-9D4F-38374D4D2665}" destId="{D3AC3327-1F89-4833-872B-93BF2D8EF5D5}" srcOrd="2" destOrd="0" presId="urn:microsoft.com/office/officeart/2018/2/layout/IconLabelList"/>
    <dgm:cxn modelId="{AA96BA56-95E9-4B7C-9828-AB2B9E21F7C1}" type="presParOf" srcId="{34384BDA-48D1-44DF-945E-6DD23F518107}" destId="{BCC3A7CA-A9FC-4C1A-99E6-23C6B3B7AEEA}" srcOrd="5" destOrd="0" presId="urn:microsoft.com/office/officeart/2018/2/layout/IconLabelList"/>
    <dgm:cxn modelId="{0C0EFA11-311B-42D6-92ED-CF161AA02C38}" type="presParOf" srcId="{34384BDA-48D1-44DF-945E-6DD23F518107}" destId="{16A2E895-DB48-4DC3-8D88-7BF91C15D84F}" srcOrd="6" destOrd="0" presId="urn:microsoft.com/office/officeart/2018/2/layout/IconLabelList"/>
    <dgm:cxn modelId="{C2D0E0DB-32C2-4A95-9EBB-5288EADFEC46}" type="presParOf" srcId="{16A2E895-DB48-4DC3-8D88-7BF91C15D84F}" destId="{B4CF6A0E-10E4-443C-B33D-E925265CFADD}" srcOrd="0" destOrd="0" presId="urn:microsoft.com/office/officeart/2018/2/layout/IconLabelList"/>
    <dgm:cxn modelId="{4E913677-DFA7-4F44-9578-E7DBB0740CD2}" type="presParOf" srcId="{16A2E895-DB48-4DC3-8D88-7BF91C15D84F}" destId="{837D0C97-DB22-44D1-959A-077E97FB8CFB}" srcOrd="1" destOrd="0" presId="urn:microsoft.com/office/officeart/2018/2/layout/IconLabelList"/>
    <dgm:cxn modelId="{1716B89C-9995-4082-9E01-5827D4FE4849}" type="presParOf" srcId="{16A2E895-DB48-4DC3-8D88-7BF91C15D84F}" destId="{F8B5E56F-411D-477C-9B27-EE0C8264C266}" srcOrd="2" destOrd="0" presId="urn:microsoft.com/office/officeart/2018/2/layout/IconLabelList"/>
    <dgm:cxn modelId="{EE233909-8379-4F8B-87DF-A913941D6E6E}" type="presParOf" srcId="{34384BDA-48D1-44DF-945E-6DD23F518107}" destId="{97185805-88AB-49B5-8102-527440FF8FC4}" srcOrd="7" destOrd="0" presId="urn:microsoft.com/office/officeart/2018/2/layout/IconLabelList"/>
    <dgm:cxn modelId="{BD9B4F38-E1E4-4EB8-839B-20F70D8542D8}" type="presParOf" srcId="{34384BDA-48D1-44DF-945E-6DD23F518107}" destId="{2ED48AC6-BE6D-4F50-9F16-F7952B248FE4}" srcOrd="8" destOrd="0" presId="urn:microsoft.com/office/officeart/2018/2/layout/IconLabelList"/>
    <dgm:cxn modelId="{5EB266E5-EDC3-464E-AD00-EEB116F3401A}" type="presParOf" srcId="{2ED48AC6-BE6D-4F50-9F16-F7952B248FE4}" destId="{7FBA4FE6-83D0-4B9B-AE75-B4A57A72FD90}" srcOrd="0" destOrd="0" presId="urn:microsoft.com/office/officeart/2018/2/layout/IconLabelList"/>
    <dgm:cxn modelId="{5902F31B-AD6E-4DAB-839E-226ACBB673EF}" type="presParOf" srcId="{2ED48AC6-BE6D-4F50-9F16-F7952B248FE4}" destId="{A8C1A0D8-9CF1-4B14-B881-5CC4F3AC1D88}" srcOrd="1" destOrd="0" presId="urn:microsoft.com/office/officeart/2018/2/layout/IconLabelList"/>
    <dgm:cxn modelId="{72950E0F-ABFE-40DF-BD21-416909B585A9}" type="presParOf" srcId="{2ED48AC6-BE6D-4F50-9F16-F7952B248FE4}" destId="{8D1A0B86-A558-4C58-86B3-579BA85D29AC}"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19745E0-7650-4D7C-9F7D-45C28023950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8EAC142-D595-4741-8894-7231E4942DC5}">
      <dgm:prSet/>
      <dgm:spPr/>
      <dgm:t>
        <a:bodyPr/>
        <a:lstStyle/>
        <a:p>
          <a:r>
            <a:rPr lang="en-GB" dirty="0"/>
            <a:t>How often do people with a learning disability use your service?</a:t>
          </a:r>
          <a:endParaRPr lang="en-US" dirty="0"/>
        </a:p>
      </dgm:t>
    </dgm:pt>
    <dgm:pt modelId="{CC21DD69-D131-4409-A07C-9C81B3B4FDFE}" type="parTrans" cxnId="{F216A54B-3550-427A-A098-A48E1E6DE8A0}">
      <dgm:prSet/>
      <dgm:spPr/>
      <dgm:t>
        <a:bodyPr/>
        <a:lstStyle/>
        <a:p>
          <a:endParaRPr lang="en-US"/>
        </a:p>
      </dgm:t>
    </dgm:pt>
    <dgm:pt modelId="{FC0F9A38-711A-4A26-B8D3-0644978F59D7}" type="sibTrans" cxnId="{F216A54B-3550-427A-A098-A48E1E6DE8A0}">
      <dgm:prSet/>
      <dgm:spPr/>
      <dgm:t>
        <a:bodyPr/>
        <a:lstStyle/>
        <a:p>
          <a:endParaRPr lang="en-US"/>
        </a:p>
      </dgm:t>
    </dgm:pt>
    <dgm:pt modelId="{2DAD4C51-1A94-4E38-ABC2-873B0C100244}">
      <dgm:prSet/>
      <dgm:spPr/>
      <dgm:t>
        <a:bodyPr/>
        <a:lstStyle/>
        <a:p>
          <a:r>
            <a:rPr lang="en-GB" dirty="0"/>
            <a:t>How often do autistic people use your service?</a:t>
          </a:r>
          <a:endParaRPr lang="en-US" dirty="0"/>
        </a:p>
      </dgm:t>
    </dgm:pt>
    <dgm:pt modelId="{61CDBB2A-129B-4F55-B916-DDFB4284225E}" type="parTrans" cxnId="{665F2644-5282-4DA7-B256-D9C0B2AC95B3}">
      <dgm:prSet/>
      <dgm:spPr/>
      <dgm:t>
        <a:bodyPr/>
        <a:lstStyle/>
        <a:p>
          <a:endParaRPr lang="en-US"/>
        </a:p>
      </dgm:t>
    </dgm:pt>
    <dgm:pt modelId="{AD2D37A1-38C5-418F-B9E9-BD705982D853}" type="sibTrans" cxnId="{665F2644-5282-4DA7-B256-D9C0B2AC95B3}">
      <dgm:prSet/>
      <dgm:spPr/>
      <dgm:t>
        <a:bodyPr/>
        <a:lstStyle/>
        <a:p>
          <a:endParaRPr lang="en-US"/>
        </a:p>
      </dgm:t>
    </dgm:pt>
    <dgm:pt modelId="{0092212F-57CA-4836-9AD4-76599DB4CB77}">
      <dgm:prSet/>
      <dgm:spPr/>
      <dgm:t>
        <a:bodyPr/>
        <a:lstStyle/>
        <a:p>
          <a:r>
            <a:rPr lang="en-GB" dirty="0"/>
            <a:t>Is there any specific things we can support you to make your services better for people with a learning disability?</a:t>
          </a:r>
          <a:endParaRPr lang="en-US" dirty="0"/>
        </a:p>
      </dgm:t>
    </dgm:pt>
    <dgm:pt modelId="{1730850E-E3DA-4F0F-89EB-287317D65E4B}" type="parTrans" cxnId="{FBF2801C-2709-477F-9BAF-D1B40E980C44}">
      <dgm:prSet/>
      <dgm:spPr/>
      <dgm:t>
        <a:bodyPr/>
        <a:lstStyle/>
        <a:p>
          <a:endParaRPr lang="en-US"/>
        </a:p>
      </dgm:t>
    </dgm:pt>
    <dgm:pt modelId="{2700B298-EE79-468A-A1C0-0F0D9880D40B}" type="sibTrans" cxnId="{FBF2801C-2709-477F-9BAF-D1B40E980C44}">
      <dgm:prSet/>
      <dgm:spPr/>
      <dgm:t>
        <a:bodyPr/>
        <a:lstStyle/>
        <a:p>
          <a:endParaRPr lang="en-US"/>
        </a:p>
      </dgm:t>
    </dgm:pt>
    <dgm:pt modelId="{251F74F6-605B-40A4-83F9-04D0B19077D7}">
      <dgm:prSet/>
      <dgm:spPr/>
      <dgm:t>
        <a:bodyPr/>
        <a:lstStyle/>
        <a:p>
          <a:r>
            <a:rPr lang="en-GB" dirty="0"/>
            <a:t>Is there any specific things we can support you to make your services better for autistic people?</a:t>
          </a:r>
          <a:endParaRPr lang="en-US" dirty="0"/>
        </a:p>
      </dgm:t>
    </dgm:pt>
    <dgm:pt modelId="{70DBC959-304A-4A83-9857-8059E9D1EE56}" type="parTrans" cxnId="{45568767-D4B1-422F-8841-29ADF682F379}">
      <dgm:prSet/>
      <dgm:spPr/>
      <dgm:t>
        <a:bodyPr/>
        <a:lstStyle/>
        <a:p>
          <a:endParaRPr lang="en-US"/>
        </a:p>
      </dgm:t>
    </dgm:pt>
    <dgm:pt modelId="{8FE6967B-E8D8-4337-86CD-AD1120727460}" type="sibTrans" cxnId="{45568767-D4B1-422F-8841-29ADF682F379}">
      <dgm:prSet/>
      <dgm:spPr/>
      <dgm:t>
        <a:bodyPr/>
        <a:lstStyle/>
        <a:p>
          <a:endParaRPr lang="en-US"/>
        </a:p>
      </dgm:t>
    </dgm:pt>
    <dgm:pt modelId="{BC32F4DB-D0D1-4C6B-AD2C-A71E4BC6AC00}">
      <dgm:prSet/>
      <dgm:spPr/>
      <dgm:t>
        <a:bodyPr/>
        <a:lstStyle/>
        <a:p>
          <a:r>
            <a:rPr lang="en-GB" dirty="0"/>
            <a:t>Why are you applying for the Purple Star scheme?</a:t>
          </a:r>
          <a:endParaRPr lang="en-US" dirty="0"/>
        </a:p>
      </dgm:t>
    </dgm:pt>
    <dgm:pt modelId="{0D3CFA1E-BDC0-4915-8781-FCAAAD51D8D7}" type="parTrans" cxnId="{03CD8A3A-D578-4B00-A99A-D0A7484BD902}">
      <dgm:prSet/>
      <dgm:spPr/>
      <dgm:t>
        <a:bodyPr/>
        <a:lstStyle/>
        <a:p>
          <a:endParaRPr lang="en-US"/>
        </a:p>
      </dgm:t>
    </dgm:pt>
    <dgm:pt modelId="{FC7C6403-641B-45C9-8220-3CC3DBDB3685}" type="sibTrans" cxnId="{03CD8A3A-D578-4B00-A99A-D0A7484BD902}">
      <dgm:prSet/>
      <dgm:spPr/>
      <dgm:t>
        <a:bodyPr/>
        <a:lstStyle/>
        <a:p>
          <a:endParaRPr lang="en-US"/>
        </a:p>
      </dgm:t>
    </dgm:pt>
    <dgm:pt modelId="{17B48E31-28FB-4739-BFF9-ECE53237994E}" type="pres">
      <dgm:prSet presAssocID="{819745E0-7650-4D7C-9F7D-45C28023950A}" presName="linear" presStyleCnt="0">
        <dgm:presLayoutVars>
          <dgm:animLvl val="lvl"/>
          <dgm:resizeHandles val="exact"/>
        </dgm:presLayoutVars>
      </dgm:prSet>
      <dgm:spPr/>
    </dgm:pt>
    <dgm:pt modelId="{C5FF87F3-9D8F-412F-A7F3-0C04B05521F8}" type="pres">
      <dgm:prSet presAssocID="{38EAC142-D595-4741-8894-7231E4942DC5}" presName="parentText" presStyleLbl="node1" presStyleIdx="0" presStyleCnt="5">
        <dgm:presLayoutVars>
          <dgm:chMax val="0"/>
          <dgm:bulletEnabled val="1"/>
        </dgm:presLayoutVars>
      </dgm:prSet>
      <dgm:spPr/>
    </dgm:pt>
    <dgm:pt modelId="{95D38AEE-7EFA-480B-AE4E-1A76F3F7F053}" type="pres">
      <dgm:prSet presAssocID="{FC0F9A38-711A-4A26-B8D3-0644978F59D7}" presName="spacer" presStyleCnt="0"/>
      <dgm:spPr/>
    </dgm:pt>
    <dgm:pt modelId="{EC9A12DA-5492-4DC5-8558-38AB8E543174}" type="pres">
      <dgm:prSet presAssocID="{2DAD4C51-1A94-4E38-ABC2-873B0C100244}" presName="parentText" presStyleLbl="node1" presStyleIdx="1" presStyleCnt="5">
        <dgm:presLayoutVars>
          <dgm:chMax val="0"/>
          <dgm:bulletEnabled val="1"/>
        </dgm:presLayoutVars>
      </dgm:prSet>
      <dgm:spPr/>
    </dgm:pt>
    <dgm:pt modelId="{A4D313FE-EA46-4965-AC87-317377F34FC3}" type="pres">
      <dgm:prSet presAssocID="{AD2D37A1-38C5-418F-B9E9-BD705982D853}" presName="spacer" presStyleCnt="0"/>
      <dgm:spPr/>
    </dgm:pt>
    <dgm:pt modelId="{2FF72402-82FE-4287-BBA7-4BB6743EBFAB}" type="pres">
      <dgm:prSet presAssocID="{0092212F-57CA-4836-9AD4-76599DB4CB77}" presName="parentText" presStyleLbl="node1" presStyleIdx="2" presStyleCnt="5">
        <dgm:presLayoutVars>
          <dgm:chMax val="0"/>
          <dgm:bulletEnabled val="1"/>
        </dgm:presLayoutVars>
      </dgm:prSet>
      <dgm:spPr/>
    </dgm:pt>
    <dgm:pt modelId="{35720AE0-97B7-4FC1-A88D-C496C78CD8DD}" type="pres">
      <dgm:prSet presAssocID="{2700B298-EE79-468A-A1C0-0F0D9880D40B}" presName="spacer" presStyleCnt="0"/>
      <dgm:spPr/>
    </dgm:pt>
    <dgm:pt modelId="{1B3B6EB0-D9ED-4A04-A78F-C797C7D33426}" type="pres">
      <dgm:prSet presAssocID="{251F74F6-605B-40A4-83F9-04D0B19077D7}" presName="parentText" presStyleLbl="node1" presStyleIdx="3" presStyleCnt="5">
        <dgm:presLayoutVars>
          <dgm:chMax val="0"/>
          <dgm:bulletEnabled val="1"/>
        </dgm:presLayoutVars>
      </dgm:prSet>
      <dgm:spPr/>
    </dgm:pt>
    <dgm:pt modelId="{8DF0D323-123B-470B-8276-2B4A69427820}" type="pres">
      <dgm:prSet presAssocID="{8FE6967B-E8D8-4337-86CD-AD1120727460}" presName="spacer" presStyleCnt="0"/>
      <dgm:spPr/>
    </dgm:pt>
    <dgm:pt modelId="{336A6CFC-AEA4-4DCD-8ACC-E20F7D23C820}" type="pres">
      <dgm:prSet presAssocID="{BC32F4DB-D0D1-4C6B-AD2C-A71E4BC6AC00}" presName="parentText" presStyleLbl="node1" presStyleIdx="4" presStyleCnt="5">
        <dgm:presLayoutVars>
          <dgm:chMax val="0"/>
          <dgm:bulletEnabled val="1"/>
        </dgm:presLayoutVars>
      </dgm:prSet>
      <dgm:spPr/>
    </dgm:pt>
  </dgm:ptLst>
  <dgm:cxnLst>
    <dgm:cxn modelId="{FBF2801C-2709-477F-9BAF-D1B40E980C44}" srcId="{819745E0-7650-4D7C-9F7D-45C28023950A}" destId="{0092212F-57CA-4836-9AD4-76599DB4CB77}" srcOrd="2" destOrd="0" parTransId="{1730850E-E3DA-4F0F-89EB-287317D65E4B}" sibTransId="{2700B298-EE79-468A-A1C0-0F0D9880D40B}"/>
    <dgm:cxn modelId="{632C5D23-982A-435D-98CB-445A1EDDBEE1}" type="presOf" srcId="{2DAD4C51-1A94-4E38-ABC2-873B0C100244}" destId="{EC9A12DA-5492-4DC5-8558-38AB8E543174}" srcOrd="0" destOrd="0" presId="urn:microsoft.com/office/officeart/2005/8/layout/vList2"/>
    <dgm:cxn modelId="{03CD8A3A-D578-4B00-A99A-D0A7484BD902}" srcId="{819745E0-7650-4D7C-9F7D-45C28023950A}" destId="{BC32F4DB-D0D1-4C6B-AD2C-A71E4BC6AC00}" srcOrd="4" destOrd="0" parTransId="{0D3CFA1E-BDC0-4915-8781-FCAAAD51D8D7}" sibTransId="{FC7C6403-641B-45C9-8220-3CC3DBDB3685}"/>
    <dgm:cxn modelId="{665F2644-5282-4DA7-B256-D9C0B2AC95B3}" srcId="{819745E0-7650-4D7C-9F7D-45C28023950A}" destId="{2DAD4C51-1A94-4E38-ABC2-873B0C100244}" srcOrd="1" destOrd="0" parTransId="{61CDBB2A-129B-4F55-B916-DDFB4284225E}" sibTransId="{AD2D37A1-38C5-418F-B9E9-BD705982D853}"/>
    <dgm:cxn modelId="{45568767-D4B1-422F-8841-29ADF682F379}" srcId="{819745E0-7650-4D7C-9F7D-45C28023950A}" destId="{251F74F6-605B-40A4-83F9-04D0B19077D7}" srcOrd="3" destOrd="0" parTransId="{70DBC959-304A-4A83-9857-8059E9D1EE56}" sibTransId="{8FE6967B-E8D8-4337-86CD-AD1120727460}"/>
    <dgm:cxn modelId="{5A466068-4336-44F3-BD91-8212AD4697AB}" type="presOf" srcId="{BC32F4DB-D0D1-4C6B-AD2C-A71E4BC6AC00}" destId="{336A6CFC-AEA4-4DCD-8ACC-E20F7D23C820}" srcOrd="0" destOrd="0" presId="urn:microsoft.com/office/officeart/2005/8/layout/vList2"/>
    <dgm:cxn modelId="{F216A54B-3550-427A-A098-A48E1E6DE8A0}" srcId="{819745E0-7650-4D7C-9F7D-45C28023950A}" destId="{38EAC142-D595-4741-8894-7231E4942DC5}" srcOrd="0" destOrd="0" parTransId="{CC21DD69-D131-4409-A07C-9C81B3B4FDFE}" sibTransId="{FC0F9A38-711A-4A26-B8D3-0644978F59D7}"/>
    <dgm:cxn modelId="{D906E39A-05C9-404F-93AE-7353B064CC2A}" type="presOf" srcId="{819745E0-7650-4D7C-9F7D-45C28023950A}" destId="{17B48E31-28FB-4739-BFF9-ECE53237994E}" srcOrd="0" destOrd="0" presId="urn:microsoft.com/office/officeart/2005/8/layout/vList2"/>
    <dgm:cxn modelId="{8B504BA4-5AA0-45E2-96BF-77AE274C8FDE}" type="presOf" srcId="{251F74F6-605B-40A4-83F9-04D0B19077D7}" destId="{1B3B6EB0-D9ED-4A04-A78F-C797C7D33426}" srcOrd="0" destOrd="0" presId="urn:microsoft.com/office/officeart/2005/8/layout/vList2"/>
    <dgm:cxn modelId="{324D80D0-9748-429D-B6B2-21B8F178539B}" type="presOf" srcId="{0092212F-57CA-4836-9AD4-76599DB4CB77}" destId="{2FF72402-82FE-4287-BBA7-4BB6743EBFAB}" srcOrd="0" destOrd="0" presId="urn:microsoft.com/office/officeart/2005/8/layout/vList2"/>
    <dgm:cxn modelId="{ACD3C6D7-2C22-4350-8A04-E4323A6984AD}" type="presOf" srcId="{38EAC142-D595-4741-8894-7231E4942DC5}" destId="{C5FF87F3-9D8F-412F-A7F3-0C04B05521F8}" srcOrd="0" destOrd="0" presId="urn:microsoft.com/office/officeart/2005/8/layout/vList2"/>
    <dgm:cxn modelId="{C373EE1E-708A-437D-8683-1CF03FDF9399}" type="presParOf" srcId="{17B48E31-28FB-4739-BFF9-ECE53237994E}" destId="{C5FF87F3-9D8F-412F-A7F3-0C04B05521F8}" srcOrd="0" destOrd="0" presId="urn:microsoft.com/office/officeart/2005/8/layout/vList2"/>
    <dgm:cxn modelId="{5FA93718-47E2-4B8F-8EB6-71DD1BFC002A}" type="presParOf" srcId="{17B48E31-28FB-4739-BFF9-ECE53237994E}" destId="{95D38AEE-7EFA-480B-AE4E-1A76F3F7F053}" srcOrd="1" destOrd="0" presId="urn:microsoft.com/office/officeart/2005/8/layout/vList2"/>
    <dgm:cxn modelId="{536D1D4F-CF35-4D69-A818-A1D8827ED290}" type="presParOf" srcId="{17B48E31-28FB-4739-BFF9-ECE53237994E}" destId="{EC9A12DA-5492-4DC5-8558-38AB8E543174}" srcOrd="2" destOrd="0" presId="urn:microsoft.com/office/officeart/2005/8/layout/vList2"/>
    <dgm:cxn modelId="{7F4329CF-AF57-4285-8D2D-47394BE3CC33}" type="presParOf" srcId="{17B48E31-28FB-4739-BFF9-ECE53237994E}" destId="{A4D313FE-EA46-4965-AC87-317377F34FC3}" srcOrd="3" destOrd="0" presId="urn:microsoft.com/office/officeart/2005/8/layout/vList2"/>
    <dgm:cxn modelId="{2B55E983-E73B-40FC-812A-FDBBAE0DA616}" type="presParOf" srcId="{17B48E31-28FB-4739-BFF9-ECE53237994E}" destId="{2FF72402-82FE-4287-BBA7-4BB6743EBFAB}" srcOrd="4" destOrd="0" presId="urn:microsoft.com/office/officeart/2005/8/layout/vList2"/>
    <dgm:cxn modelId="{0C315B55-ED88-4CF7-8D74-301443FD1527}" type="presParOf" srcId="{17B48E31-28FB-4739-BFF9-ECE53237994E}" destId="{35720AE0-97B7-4FC1-A88D-C496C78CD8DD}" srcOrd="5" destOrd="0" presId="urn:microsoft.com/office/officeart/2005/8/layout/vList2"/>
    <dgm:cxn modelId="{0671ADF1-A1CF-49E8-A46A-B8DAEAC2009C}" type="presParOf" srcId="{17B48E31-28FB-4739-BFF9-ECE53237994E}" destId="{1B3B6EB0-D9ED-4A04-A78F-C797C7D33426}" srcOrd="6" destOrd="0" presId="urn:microsoft.com/office/officeart/2005/8/layout/vList2"/>
    <dgm:cxn modelId="{7466A660-970F-477D-B9CD-1FFCED1A712A}" type="presParOf" srcId="{17B48E31-28FB-4739-BFF9-ECE53237994E}" destId="{8DF0D323-123B-470B-8276-2B4A69427820}" srcOrd="7" destOrd="0" presId="urn:microsoft.com/office/officeart/2005/8/layout/vList2"/>
    <dgm:cxn modelId="{2904AEA2-16D3-4BE8-A750-2D60E02F8352}" type="presParOf" srcId="{17B48E31-28FB-4739-BFF9-ECE53237994E}" destId="{336A6CFC-AEA4-4DCD-8ACC-E20F7D23C82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837D2-DAD2-47F5-A64E-B2057A4A6A3A}">
      <dsp:nvSpPr>
        <dsp:cNvPr id="0" name=""/>
        <dsp:cNvSpPr/>
      </dsp:nvSpPr>
      <dsp:spPr>
        <a:xfrm>
          <a:off x="0" y="0"/>
          <a:ext cx="1977293" cy="6858000"/>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Resilient Communities</a:t>
          </a:r>
        </a:p>
      </dsp:txBody>
      <dsp:txXfrm>
        <a:off x="0" y="0"/>
        <a:ext cx="1977293" cy="2057400"/>
      </dsp:txXfrm>
    </dsp:sp>
    <dsp:sp modelId="{19FF544B-10E0-4A18-8821-76082FB37645}">
      <dsp:nvSpPr>
        <dsp:cNvPr id="0" name=""/>
        <dsp:cNvSpPr/>
      </dsp:nvSpPr>
      <dsp:spPr>
        <a:xfrm>
          <a:off x="217442" y="1732351"/>
          <a:ext cx="1581834" cy="13253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1" kern="1200" dirty="0"/>
            <a:t>Lead Organisations</a:t>
          </a:r>
        </a:p>
        <a:p>
          <a:pPr marL="0" lvl="0" indent="0" algn="ctr" defTabSz="533400">
            <a:lnSpc>
              <a:spcPct val="90000"/>
            </a:lnSpc>
            <a:spcBef>
              <a:spcPct val="0"/>
            </a:spcBef>
            <a:spcAft>
              <a:spcPct val="35000"/>
            </a:spcAft>
            <a:buNone/>
          </a:pPr>
          <a:r>
            <a:rPr lang="en-GB" sz="1200" kern="1200" dirty="0"/>
            <a:t>Public Health</a:t>
          </a:r>
        </a:p>
        <a:p>
          <a:pPr marL="0" lvl="0" indent="0" algn="ctr" defTabSz="533400">
            <a:lnSpc>
              <a:spcPct val="90000"/>
            </a:lnSpc>
            <a:spcBef>
              <a:spcPct val="0"/>
            </a:spcBef>
            <a:spcAft>
              <a:spcPct val="35000"/>
            </a:spcAft>
            <a:buNone/>
          </a:pPr>
          <a:r>
            <a:rPr lang="en-GB" sz="1200" kern="1200" dirty="0"/>
            <a:t>Housing</a:t>
          </a:r>
        </a:p>
        <a:p>
          <a:pPr marL="0" lvl="0" indent="0" algn="ctr" defTabSz="533400">
            <a:lnSpc>
              <a:spcPct val="90000"/>
            </a:lnSpc>
            <a:spcBef>
              <a:spcPct val="0"/>
            </a:spcBef>
            <a:spcAft>
              <a:spcPct val="35000"/>
            </a:spcAft>
            <a:buNone/>
          </a:pPr>
          <a:r>
            <a:rPr lang="en-GB" sz="1200" kern="1200" dirty="0"/>
            <a:t>SCVO</a:t>
          </a:r>
        </a:p>
      </dsp:txBody>
      <dsp:txXfrm>
        <a:off x="256261" y="1771170"/>
        <a:ext cx="1504196" cy="1247752"/>
      </dsp:txXfrm>
    </dsp:sp>
    <dsp:sp modelId="{2125CC6A-195B-4BA4-B75F-0058B7AB2541}">
      <dsp:nvSpPr>
        <dsp:cNvPr id="0" name=""/>
        <dsp:cNvSpPr/>
      </dsp:nvSpPr>
      <dsp:spPr>
        <a:xfrm>
          <a:off x="224497" y="3275468"/>
          <a:ext cx="1581834" cy="2997117"/>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1" u="sng" kern="1200" dirty="0"/>
            <a:t>Approach &amp; Benefits</a:t>
          </a:r>
        </a:p>
        <a:p>
          <a:pPr marL="0" lvl="0" indent="0" algn="ctr" defTabSz="533400">
            <a:lnSpc>
              <a:spcPct val="90000"/>
            </a:lnSpc>
            <a:spcBef>
              <a:spcPct val="0"/>
            </a:spcBef>
            <a:spcAft>
              <a:spcPct val="35000"/>
            </a:spcAft>
            <a:buNone/>
          </a:pPr>
          <a:r>
            <a:rPr lang="en-GB" sz="1200" b="0" kern="1200" dirty="0"/>
            <a:t>Citizens NOT patients</a:t>
          </a:r>
        </a:p>
        <a:p>
          <a:pPr marL="0" lvl="0" indent="0" algn="ctr" defTabSz="533400">
            <a:lnSpc>
              <a:spcPct val="90000"/>
            </a:lnSpc>
            <a:spcBef>
              <a:spcPct val="0"/>
            </a:spcBef>
            <a:spcAft>
              <a:spcPct val="35000"/>
            </a:spcAft>
            <a:buNone/>
          </a:pPr>
          <a:r>
            <a:rPr lang="en-GB" sz="1200" b="0" kern="1200" dirty="0"/>
            <a:t>Strength based practice</a:t>
          </a:r>
        </a:p>
        <a:p>
          <a:pPr marL="0" lvl="0" indent="0" algn="ctr" defTabSz="533400">
            <a:lnSpc>
              <a:spcPct val="90000"/>
            </a:lnSpc>
            <a:spcBef>
              <a:spcPct val="0"/>
            </a:spcBef>
            <a:spcAft>
              <a:spcPct val="35000"/>
            </a:spcAft>
            <a:buNone/>
          </a:pPr>
          <a:r>
            <a:rPr lang="en-GB" sz="1200" b="0" kern="1200" dirty="0"/>
            <a:t>Self care centric</a:t>
          </a:r>
        </a:p>
        <a:p>
          <a:pPr marL="0" lvl="0" indent="0" algn="ctr" defTabSz="533400">
            <a:lnSpc>
              <a:spcPct val="90000"/>
            </a:lnSpc>
            <a:spcBef>
              <a:spcPct val="0"/>
            </a:spcBef>
            <a:spcAft>
              <a:spcPct val="35000"/>
            </a:spcAft>
            <a:buNone/>
          </a:pPr>
          <a:r>
            <a:rPr lang="en-GB" sz="1200" b="0" kern="1200" dirty="0"/>
            <a:t>Reduction Social Isolation</a:t>
          </a:r>
        </a:p>
        <a:p>
          <a:pPr marL="0" lvl="0" indent="0" algn="ctr" defTabSz="533400">
            <a:lnSpc>
              <a:spcPct val="90000"/>
            </a:lnSpc>
            <a:spcBef>
              <a:spcPct val="0"/>
            </a:spcBef>
            <a:spcAft>
              <a:spcPct val="35000"/>
            </a:spcAft>
            <a:buNone/>
          </a:pPr>
          <a:r>
            <a:rPr lang="en-GB" sz="1200" b="0" kern="1200" dirty="0"/>
            <a:t>Aligning prevention services to needs</a:t>
          </a:r>
        </a:p>
        <a:p>
          <a:pPr marL="0" lvl="0" indent="0" algn="ctr" defTabSz="533400">
            <a:lnSpc>
              <a:spcPct val="90000"/>
            </a:lnSpc>
            <a:spcBef>
              <a:spcPct val="0"/>
            </a:spcBef>
            <a:spcAft>
              <a:spcPct val="35000"/>
            </a:spcAft>
            <a:buNone/>
          </a:pPr>
          <a:r>
            <a:rPr lang="en-GB" sz="1200" b="0" kern="1200" dirty="0"/>
            <a:t>Reduced contacts in primary care &amp; urgent care</a:t>
          </a:r>
        </a:p>
        <a:p>
          <a:pPr marL="0" lvl="0" indent="0" algn="ctr" defTabSz="533400">
            <a:lnSpc>
              <a:spcPct val="90000"/>
            </a:lnSpc>
            <a:spcBef>
              <a:spcPct val="0"/>
            </a:spcBef>
            <a:spcAft>
              <a:spcPct val="35000"/>
            </a:spcAft>
            <a:buNone/>
          </a:pPr>
          <a:r>
            <a:rPr lang="en-GB" sz="1200" b="0" kern="1200" dirty="0"/>
            <a:t>Directly addressing wider determinants of health</a:t>
          </a:r>
        </a:p>
        <a:p>
          <a:pPr marL="0" lvl="0" indent="0" algn="ctr" defTabSz="533400">
            <a:lnSpc>
              <a:spcPct val="90000"/>
            </a:lnSpc>
            <a:spcBef>
              <a:spcPct val="0"/>
            </a:spcBef>
            <a:spcAft>
              <a:spcPct val="35000"/>
            </a:spcAft>
            <a:buNone/>
          </a:pPr>
          <a:endParaRPr lang="en-GB" sz="1200" b="1" kern="1200" dirty="0"/>
        </a:p>
        <a:p>
          <a:pPr marL="0" lvl="0" indent="0" algn="ctr" defTabSz="533400">
            <a:lnSpc>
              <a:spcPct val="90000"/>
            </a:lnSpc>
            <a:spcBef>
              <a:spcPct val="0"/>
            </a:spcBef>
            <a:spcAft>
              <a:spcPct val="35000"/>
            </a:spcAft>
            <a:buFont typeface="Arial" panose="020B0604020202020204" pitchFamily="34" charset="0"/>
            <a:buNone/>
          </a:pPr>
          <a:endParaRPr lang="en-GB" sz="1200" kern="1200" dirty="0"/>
        </a:p>
      </dsp:txBody>
      <dsp:txXfrm>
        <a:off x="270827" y="3321798"/>
        <a:ext cx="1489174" cy="2904457"/>
      </dsp:txXfrm>
    </dsp:sp>
    <dsp:sp modelId="{87538A34-F075-4CB5-8C8B-E0BA667D6FEE}">
      <dsp:nvSpPr>
        <dsp:cNvPr id="0" name=""/>
        <dsp:cNvSpPr/>
      </dsp:nvSpPr>
      <dsp:spPr>
        <a:xfrm>
          <a:off x="2131225" y="0"/>
          <a:ext cx="1977293" cy="6858000"/>
        </a:xfrm>
        <a:prstGeom prst="roundRect">
          <a:avLst>
            <a:gd name="adj" fmla="val 10000"/>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Primary Care</a:t>
          </a:r>
        </a:p>
      </dsp:txBody>
      <dsp:txXfrm>
        <a:off x="2131225" y="0"/>
        <a:ext cx="1977293" cy="2057400"/>
      </dsp:txXfrm>
    </dsp:sp>
    <dsp:sp modelId="{97D92314-38A2-47D9-9775-6B002AF6A762}">
      <dsp:nvSpPr>
        <dsp:cNvPr id="0" name=""/>
        <dsp:cNvSpPr/>
      </dsp:nvSpPr>
      <dsp:spPr>
        <a:xfrm>
          <a:off x="2328954" y="1877388"/>
          <a:ext cx="1581834" cy="7531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1" kern="1200" dirty="0"/>
            <a:t>Lead Organisations</a:t>
          </a:r>
          <a:endParaRPr lang="en-GB" sz="1200" kern="1200" dirty="0"/>
        </a:p>
        <a:p>
          <a:pPr marL="0" lvl="0" indent="0" algn="ctr" defTabSz="533400">
            <a:lnSpc>
              <a:spcPct val="90000"/>
            </a:lnSpc>
            <a:spcBef>
              <a:spcPct val="0"/>
            </a:spcBef>
            <a:spcAft>
              <a:spcPct val="35000"/>
            </a:spcAft>
            <a:buNone/>
          </a:pPr>
          <a:r>
            <a:rPr lang="en-GB" sz="1200" kern="1200" dirty="0"/>
            <a:t>PCN’s</a:t>
          </a:r>
        </a:p>
        <a:p>
          <a:pPr marL="0" lvl="0" indent="0" algn="ctr" defTabSz="533400">
            <a:lnSpc>
              <a:spcPct val="90000"/>
            </a:lnSpc>
            <a:spcBef>
              <a:spcPct val="0"/>
            </a:spcBef>
            <a:spcAft>
              <a:spcPct val="35000"/>
            </a:spcAft>
            <a:buNone/>
          </a:pPr>
          <a:r>
            <a:rPr lang="en-GB" sz="1200" kern="1200" dirty="0"/>
            <a:t>CCG</a:t>
          </a:r>
        </a:p>
      </dsp:txBody>
      <dsp:txXfrm>
        <a:off x="2351013" y="1899447"/>
        <a:ext cx="1537716" cy="709017"/>
      </dsp:txXfrm>
    </dsp:sp>
    <dsp:sp modelId="{178ABF63-EC34-400D-9F4A-657410F0C4FC}">
      <dsp:nvSpPr>
        <dsp:cNvPr id="0" name=""/>
        <dsp:cNvSpPr/>
      </dsp:nvSpPr>
      <dsp:spPr>
        <a:xfrm>
          <a:off x="2238149" y="2904370"/>
          <a:ext cx="1763445" cy="3610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1" u="sng" kern="1200" dirty="0"/>
            <a:t>Approach &amp; Benefits</a:t>
          </a:r>
        </a:p>
        <a:p>
          <a:pPr marL="0" lvl="0" indent="0" algn="ctr" defTabSz="533400">
            <a:lnSpc>
              <a:spcPct val="90000"/>
            </a:lnSpc>
            <a:spcBef>
              <a:spcPct val="0"/>
            </a:spcBef>
            <a:spcAft>
              <a:spcPct val="35000"/>
            </a:spcAft>
            <a:buNone/>
          </a:pPr>
          <a:r>
            <a:rPr lang="en-GB" sz="1200" b="0" u="none" kern="1200" dirty="0"/>
            <a:t>Complete review of PC Access</a:t>
          </a:r>
        </a:p>
        <a:p>
          <a:pPr marL="0" lvl="0" indent="0" algn="ctr" defTabSz="533400">
            <a:lnSpc>
              <a:spcPct val="90000"/>
            </a:lnSpc>
            <a:spcBef>
              <a:spcPct val="0"/>
            </a:spcBef>
            <a:spcAft>
              <a:spcPct val="35000"/>
            </a:spcAft>
            <a:buNone/>
          </a:pPr>
          <a:r>
            <a:rPr lang="en-GB" sz="1200" b="0" u="none" kern="1200" dirty="0"/>
            <a:t>Delivery of DES</a:t>
          </a:r>
        </a:p>
        <a:p>
          <a:pPr marL="0" lvl="0" indent="0" algn="ctr" defTabSz="533400">
            <a:lnSpc>
              <a:spcPct val="90000"/>
            </a:lnSpc>
            <a:spcBef>
              <a:spcPct val="0"/>
            </a:spcBef>
            <a:spcAft>
              <a:spcPct val="35000"/>
            </a:spcAft>
            <a:buNone/>
          </a:pPr>
          <a:r>
            <a:rPr lang="en-GB" sz="1200" b="0" u="none" kern="1200" dirty="0"/>
            <a:t>Wider PC workforce not just General practice</a:t>
          </a:r>
        </a:p>
        <a:p>
          <a:pPr marL="0" lvl="0" indent="0" algn="ctr" defTabSz="533400">
            <a:lnSpc>
              <a:spcPct val="90000"/>
            </a:lnSpc>
            <a:spcBef>
              <a:spcPct val="0"/>
            </a:spcBef>
            <a:spcAft>
              <a:spcPct val="35000"/>
            </a:spcAft>
            <a:buNone/>
          </a:pPr>
          <a:r>
            <a:rPr lang="en-GB" sz="1200" b="0" u="none" kern="1200" dirty="0"/>
            <a:t>Addressing access issues </a:t>
          </a:r>
        </a:p>
        <a:p>
          <a:pPr marL="0" lvl="0" indent="0" algn="ctr" defTabSz="533400">
            <a:lnSpc>
              <a:spcPct val="90000"/>
            </a:lnSpc>
            <a:spcBef>
              <a:spcPct val="0"/>
            </a:spcBef>
            <a:spcAft>
              <a:spcPct val="35000"/>
            </a:spcAft>
            <a:buNone/>
          </a:pPr>
          <a:r>
            <a:rPr lang="en-GB" sz="1200" b="0" u="none" kern="1200" dirty="0"/>
            <a:t>Management of longer term conditions in collaboration with secondary care</a:t>
          </a:r>
        </a:p>
        <a:p>
          <a:pPr marL="0" lvl="0" indent="0" algn="ctr" defTabSz="533400">
            <a:lnSpc>
              <a:spcPct val="90000"/>
            </a:lnSpc>
            <a:spcBef>
              <a:spcPct val="0"/>
            </a:spcBef>
            <a:spcAft>
              <a:spcPct val="35000"/>
            </a:spcAft>
            <a:buNone/>
          </a:pPr>
          <a:r>
            <a:rPr lang="en-GB" sz="1200" b="0" u="none" kern="1200" dirty="0"/>
            <a:t>Reduced referrals to other providers</a:t>
          </a:r>
        </a:p>
        <a:p>
          <a:pPr marL="0" lvl="0" indent="0" algn="ctr" defTabSz="533400">
            <a:lnSpc>
              <a:spcPct val="90000"/>
            </a:lnSpc>
            <a:spcBef>
              <a:spcPct val="0"/>
            </a:spcBef>
            <a:spcAft>
              <a:spcPct val="35000"/>
            </a:spcAft>
            <a:buNone/>
          </a:pPr>
          <a:r>
            <a:rPr lang="en-GB" sz="1200" b="0" u="none" kern="1200" dirty="0"/>
            <a:t>Addressing overflow issues</a:t>
          </a:r>
        </a:p>
        <a:p>
          <a:pPr marL="0" lvl="0" indent="0" algn="ctr" defTabSz="533400">
            <a:lnSpc>
              <a:spcPct val="90000"/>
            </a:lnSpc>
            <a:spcBef>
              <a:spcPct val="0"/>
            </a:spcBef>
            <a:spcAft>
              <a:spcPct val="35000"/>
            </a:spcAft>
            <a:buNone/>
          </a:pPr>
          <a:endParaRPr lang="en-GB" sz="1200" b="0" u="none" kern="1200" dirty="0"/>
        </a:p>
      </dsp:txBody>
      <dsp:txXfrm>
        <a:off x="2289799" y="2956020"/>
        <a:ext cx="1660145" cy="3507356"/>
      </dsp:txXfrm>
    </dsp:sp>
    <dsp:sp modelId="{72EECABE-5837-4EC2-B2EB-045DF6FB58C1}">
      <dsp:nvSpPr>
        <dsp:cNvPr id="0" name=""/>
        <dsp:cNvSpPr/>
      </dsp:nvSpPr>
      <dsp:spPr>
        <a:xfrm>
          <a:off x="4256815" y="0"/>
          <a:ext cx="1977293" cy="6858000"/>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Integrated Town Teams</a:t>
          </a:r>
        </a:p>
      </dsp:txBody>
      <dsp:txXfrm>
        <a:off x="4256815" y="0"/>
        <a:ext cx="1977293" cy="2057400"/>
      </dsp:txXfrm>
    </dsp:sp>
    <dsp:sp modelId="{4CD88408-7059-47B6-B619-C7D87F8B41D9}">
      <dsp:nvSpPr>
        <dsp:cNvPr id="0" name=""/>
        <dsp:cNvSpPr/>
      </dsp:nvSpPr>
      <dsp:spPr>
        <a:xfrm>
          <a:off x="4265578" y="1937710"/>
          <a:ext cx="1959766" cy="1102460"/>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1" kern="1200" dirty="0"/>
            <a:t>Lead Organisations</a:t>
          </a:r>
        </a:p>
        <a:p>
          <a:pPr marL="0" lvl="0" indent="0" algn="ctr" defTabSz="533400">
            <a:lnSpc>
              <a:spcPct val="90000"/>
            </a:lnSpc>
            <a:spcBef>
              <a:spcPct val="0"/>
            </a:spcBef>
            <a:spcAft>
              <a:spcPct val="35000"/>
            </a:spcAft>
            <a:buNone/>
          </a:pPr>
          <a:r>
            <a:rPr lang="en-GB" sz="1200" kern="1200" dirty="0"/>
            <a:t>SWB NHS Trust</a:t>
          </a:r>
        </a:p>
        <a:p>
          <a:pPr marL="0" lvl="0" indent="0" algn="ctr" defTabSz="533400">
            <a:lnSpc>
              <a:spcPct val="90000"/>
            </a:lnSpc>
            <a:spcBef>
              <a:spcPct val="0"/>
            </a:spcBef>
            <a:spcAft>
              <a:spcPct val="35000"/>
            </a:spcAft>
            <a:buNone/>
          </a:pPr>
          <a:r>
            <a:rPr lang="en-GB" sz="1200" kern="1200" dirty="0"/>
            <a:t>Adult Social Care</a:t>
          </a:r>
        </a:p>
        <a:p>
          <a:pPr marL="0" lvl="0" indent="0" algn="ctr" defTabSz="533400">
            <a:lnSpc>
              <a:spcPct val="90000"/>
            </a:lnSpc>
            <a:spcBef>
              <a:spcPct val="0"/>
            </a:spcBef>
            <a:spcAft>
              <a:spcPct val="35000"/>
            </a:spcAft>
            <a:buNone/>
          </a:pPr>
          <a:r>
            <a:rPr lang="en-GB" sz="1200" kern="1200" dirty="0"/>
            <a:t>Black Country HC NHS Trust</a:t>
          </a:r>
        </a:p>
      </dsp:txBody>
      <dsp:txXfrm>
        <a:off x="4297868" y="1970000"/>
        <a:ext cx="1895186" cy="1037880"/>
      </dsp:txXfrm>
    </dsp:sp>
    <dsp:sp modelId="{0085A1E6-C32D-4FB7-B68B-D249F38006A0}">
      <dsp:nvSpPr>
        <dsp:cNvPr id="0" name=""/>
        <dsp:cNvSpPr/>
      </dsp:nvSpPr>
      <dsp:spPr>
        <a:xfrm>
          <a:off x="4454315" y="3221749"/>
          <a:ext cx="1582293" cy="3291653"/>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1" u="sng" kern="1200" dirty="0"/>
            <a:t>Approach &amp; Benefits</a:t>
          </a:r>
        </a:p>
        <a:p>
          <a:pPr marL="0" lvl="0" indent="0" algn="ctr" defTabSz="533400">
            <a:lnSpc>
              <a:spcPct val="90000"/>
            </a:lnSpc>
            <a:spcBef>
              <a:spcPct val="0"/>
            </a:spcBef>
            <a:spcAft>
              <a:spcPct val="35000"/>
            </a:spcAft>
            <a:buNone/>
          </a:pPr>
          <a:r>
            <a:rPr lang="en-GB" sz="1200" kern="1200" dirty="0"/>
            <a:t>Community and primary care providers working as a single team</a:t>
          </a:r>
        </a:p>
        <a:p>
          <a:pPr marL="0" lvl="0" indent="0" algn="ctr" defTabSz="533400">
            <a:lnSpc>
              <a:spcPct val="90000"/>
            </a:lnSpc>
            <a:spcBef>
              <a:spcPct val="0"/>
            </a:spcBef>
            <a:spcAft>
              <a:spcPct val="35000"/>
            </a:spcAft>
            <a:buNone/>
          </a:pPr>
          <a:r>
            <a:rPr lang="en-GB" sz="1200" kern="1200" dirty="0"/>
            <a:t>Team managing a geography</a:t>
          </a:r>
        </a:p>
        <a:p>
          <a:pPr marL="0" lvl="0" indent="0" algn="ctr" defTabSz="533400">
            <a:lnSpc>
              <a:spcPct val="90000"/>
            </a:lnSpc>
            <a:spcBef>
              <a:spcPct val="0"/>
            </a:spcBef>
            <a:spcAft>
              <a:spcPct val="35000"/>
            </a:spcAft>
            <a:buNone/>
          </a:pPr>
          <a:r>
            <a:rPr lang="en-GB" sz="1200" kern="1200" dirty="0"/>
            <a:t>Removal of referrals</a:t>
          </a:r>
        </a:p>
        <a:p>
          <a:pPr marL="0" lvl="0" indent="0" algn="ctr" defTabSz="533400">
            <a:lnSpc>
              <a:spcPct val="90000"/>
            </a:lnSpc>
            <a:spcBef>
              <a:spcPct val="0"/>
            </a:spcBef>
            <a:spcAft>
              <a:spcPct val="35000"/>
            </a:spcAft>
            <a:buNone/>
          </a:pPr>
          <a:r>
            <a:rPr lang="en-GB" sz="1200" kern="1200" dirty="0"/>
            <a:t>Centres in each town</a:t>
          </a:r>
        </a:p>
        <a:p>
          <a:pPr marL="0" lvl="0" indent="0" algn="ctr" defTabSz="533400">
            <a:lnSpc>
              <a:spcPct val="90000"/>
            </a:lnSpc>
            <a:spcBef>
              <a:spcPct val="0"/>
            </a:spcBef>
            <a:spcAft>
              <a:spcPct val="35000"/>
            </a:spcAft>
            <a:buNone/>
          </a:pPr>
          <a:r>
            <a:rPr lang="en-GB" sz="1200" kern="1200" dirty="0"/>
            <a:t>Remove provider duplication</a:t>
          </a:r>
        </a:p>
        <a:p>
          <a:pPr marL="0" lvl="0" indent="0" algn="ctr" defTabSz="533400">
            <a:lnSpc>
              <a:spcPct val="90000"/>
            </a:lnSpc>
            <a:spcBef>
              <a:spcPct val="0"/>
            </a:spcBef>
            <a:spcAft>
              <a:spcPct val="35000"/>
            </a:spcAft>
            <a:buNone/>
          </a:pPr>
          <a:r>
            <a:rPr lang="en-GB" sz="1200" kern="1200" dirty="0"/>
            <a:t>Simplify the patients journey</a:t>
          </a:r>
        </a:p>
        <a:p>
          <a:pPr marL="0" lvl="0" indent="0" algn="ctr" defTabSz="533400">
            <a:lnSpc>
              <a:spcPct val="90000"/>
            </a:lnSpc>
            <a:spcBef>
              <a:spcPct val="0"/>
            </a:spcBef>
            <a:spcAft>
              <a:spcPct val="35000"/>
            </a:spcAft>
            <a:buNone/>
          </a:pPr>
          <a:r>
            <a:rPr lang="en-GB" sz="1200" kern="1200" dirty="0"/>
            <a:t>Reduced demand on secondary care beds</a:t>
          </a:r>
        </a:p>
        <a:p>
          <a:pPr marL="0" lvl="0" indent="0" algn="ctr" defTabSz="533400">
            <a:lnSpc>
              <a:spcPct val="90000"/>
            </a:lnSpc>
            <a:spcBef>
              <a:spcPct val="0"/>
            </a:spcBef>
            <a:spcAft>
              <a:spcPct val="35000"/>
            </a:spcAft>
            <a:buNone/>
          </a:pPr>
          <a:r>
            <a:rPr lang="en-GB" sz="1200" kern="1200" dirty="0"/>
            <a:t>Manage more activity with same resource</a:t>
          </a:r>
        </a:p>
      </dsp:txBody>
      <dsp:txXfrm>
        <a:off x="4500659" y="3268093"/>
        <a:ext cx="1489605" cy="3198965"/>
      </dsp:txXfrm>
    </dsp:sp>
    <dsp:sp modelId="{1F8AD369-E691-4ABD-834D-01FBF26A7EEA}">
      <dsp:nvSpPr>
        <dsp:cNvPr id="0" name=""/>
        <dsp:cNvSpPr/>
      </dsp:nvSpPr>
      <dsp:spPr>
        <a:xfrm>
          <a:off x="6382405" y="0"/>
          <a:ext cx="1977293" cy="6858000"/>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Intermediate Care</a:t>
          </a:r>
        </a:p>
      </dsp:txBody>
      <dsp:txXfrm>
        <a:off x="6382405" y="0"/>
        <a:ext cx="1977293" cy="2057400"/>
      </dsp:txXfrm>
    </dsp:sp>
    <dsp:sp modelId="{C5EBC218-B064-43E5-84B0-50533363BA38}">
      <dsp:nvSpPr>
        <dsp:cNvPr id="0" name=""/>
        <dsp:cNvSpPr/>
      </dsp:nvSpPr>
      <dsp:spPr>
        <a:xfrm>
          <a:off x="6544939" y="1869984"/>
          <a:ext cx="1694461" cy="1081003"/>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Lead Organisations:</a:t>
          </a:r>
        </a:p>
        <a:p>
          <a:pPr marL="0" lvl="0" indent="0" algn="ctr" defTabSz="533400">
            <a:lnSpc>
              <a:spcPct val="90000"/>
            </a:lnSpc>
            <a:spcBef>
              <a:spcPct val="0"/>
            </a:spcBef>
            <a:spcAft>
              <a:spcPct val="35000"/>
            </a:spcAft>
            <a:buNone/>
          </a:pPr>
          <a:r>
            <a:rPr lang="en-GB" sz="1200" kern="1200" dirty="0"/>
            <a:t>Adult Social Care</a:t>
          </a:r>
        </a:p>
        <a:p>
          <a:pPr marL="0" lvl="0" indent="0" algn="ctr" defTabSz="533400">
            <a:lnSpc>
              <a:spcPct val="90000"/>
            </a:lnSpc>
            <a:spcBef>
              <a:spcPct val="0"/>
            </a:spcBef>
            <a:spcAft>
              <a:spcPct val="35000"/>
            </a:spcAft>
            <a:buNone/>
          </a:pPr>
          <a:r>
            <a:rPr lang="en-GB" sz="1200" kern="1200" dirty="0"/>
            <a:t>CCG</a:t>
          </a:r>
        </a:p>
        <a:p>
          <a:pPr marL="0" lvl="0" indent="0" algn="ctr" defTabSz="533400">
            <a:lnSpc>
              <a:spcPct val="90000"/>
            </a:lnSpc>
            <a:spcBef>
              <a:spcPct val="0"/>
            </a:spcBef>
            <a:spcAft>
              <a:spcPct val="35000"/>
            </a:spcAft>
            <a:buNone/>
          </a:pPr>
          <a:r>
            <a:rPr lang="en-GB" sz="1200" kern="1200" dirty="0"/>
            <a:t>SWB NHS Trust</a:t>
          </a:r>
        </a:p>
      </dsp:txBody>
      <dsp:txXfrm>
        <a:off x="6576600" y="1901645"/>
        <a:ext cx="1631139" cy="1017681"/>
      </dsp:txXfrm>
    </dsp:sp>
    <dsp:sp modelId="{85193C13-ABFD-49A9-A32F-365A9858A551}">
      <dsp:nvSpPr>
        <dsp:cNvPr id="0" name=""/>
        <dsp:cNvSpPr/>
      </dsp:nvSpPr>
      <dsp:spPr>
        <a:xfrm>
          <a:off x="6412033" y="3214467"/>
          <a:ext cx="1918037" cy="3298907"/>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1" u="sng" kern="1200" dirty="0"/>
            <a:t>Approach &amp; Benefits</a:t>
          </a:r>
        </a:p>
        <a:p>
          <a:pPr marL="0" lvl="0" indent="0" algn="ctr" defTabSz="533400">
            <a:lnSpc>
              <a:spcPct val="90000"/>
            </a:lnSpc>
            <a:spcBef>
              <a:spcPct val="0"/>
            </a:spcBef>
            <a:spcAft>
              <a:spcPct val="35000"/>
            </a:spcAft>
            <a:buNone/>
          </a:pPr>
          <a:r>
            <a:rPr lang="en-GB" sz="1200" kern="1200" dirty="0"/>
            <a:t>Single team managing whole pathway</a:t>
          </a:r>
        </a:p>
        <a:p>
          <a:pPr marL="0" lvl="0" indent="0" algn="ctr" defTabSz="533400">
            <a:lnSpc>
              <a:spcPct val="90000"/>
            </a:lnSpc>
            <a:spcBef>
              <a:spcPct val="0"/>
            </a:spcBef>
            <a:spcAft>
              <a:spcPct val="35000"/>
            </a:spcAft>
            <a:buNone/>
          </a:pPr>
          <a:r>
            <a:rPr lang="en-GB" sz="1200" kern="1200" dirty="0"/>
            <a:t>Remove the process of referrals</a:t>
          </a:r>
        </a:p>
        <a:p>
          <a:pPr marL="0" lvl="0" indent="0" algn="ctr" defTabSz="533400">
            <a:lnSpc>
              <a:spcPct val="90000"/>
            </a:lnSpc>
            <a:spcBef>
              <a:spcPct val="0"/>
            </a:spcBef>
            <a:spcAft>
              <a:spcPct val="35000"/>
            </a:spcAft>
            <a:buNone/>
          </a:pPr>
          <a:r>
            <a:rPr lang="en-GB" sz="1200" kern="1200" dirty="0"/>
            <a:t>Manage long term care cost more effectively</a:t>
          </a:r>
        </a:p>
        <a:p>
          <a:pPr marL="0" lvl="0" indent="0" algn="ctr" defTabSz="533400">
            <a:lnSpc>
              <a:spcPct val="90000"/>
            </a:lnSpc>
            <a:spcBef>
              <a:spcPct val="0"/>
            </a:spcBef>
            <a:spcAft>
              <a:spcPct val="35000"/>
            </a:spcAft>
            <a:buNone/>
          </a:pPr>
          <a:r>
            <a:rPr lang="en-GB" sz="1200" kern="1200" dirty="0"/>
            <a:t>Seamless citizen journey</a:t>
          </a:r>
        </a:p>
        <a:p>
          <a:pPr marL="0" lvl="0" indent="0" algn="ctr" defTabSz="533400">
            <a:lnSpc>
              <a:spcPct val="90000"/>
            </a:lnSpc>
            <a:spcBef>
              <a:spcPct val="0"/>
            </a:spcBef>
            <a:spcAft>
              <a:spcPct val="35000"/>
            </a:spcAft>
            <a:buNone/>
          </a:pPr>
          <a:r>
            <a:rPr lang="en-GB" sz="1200" kern="1200" dirty="0"/>
            <a:t>Reduction in wasted acute and community bed days</a:t>
          </a:r>
        </a:p>
        <a:p>
          <a:pPr marL="0" lvl="0" indent="0" algn="ctr" defTabSz="533400">
            <a:lnSpc>
              <a:spcPct val="90000"/>
            </a:lnSpc>
            <a:spcBef>
              <a:spcPct val="0"/>
            </a:spcBef>
            <a:spcAft>
              <a:spcPct val="35000"/>
            </a:spcAft>
            <a:buNone/>
          </a:pPr>
          <a:r>
            <a:rPr lang="en-GB" sz="1200" kern="1200" dirty="0"/>
            <a:t>More responsive to urgent care pressures</a:t>
          </a:r>
        </a:p>
        <a:p>
          <a:pPr marL="0" lvl="0" indent="0" algn="ctr" defTabSz="533400">
            <a:lnSpc>
              <a:spcPct val="90000"/>
            </a:lnSpc>
            <a:spcBef>
              <a:spcPct val="0"/>
            </a:spcBef>
            <a:spcAft>
              <a:spcPct val="35000"/>
            </a:spcAft>
            <a:buNone/>
          </a:pPr>
          <a:r>
            <a:rPr lang="en-GB" sz="1200" kern="1200" dirty="0"/>
            <a:t>Reverse function to manage step up to prevent admission</a:t>
          </a:r>
        </a:p>
      </dsp:txBody>
      <dsp:txXfrm>
        <a:off x="6468210" y="3270644"/>
        <a:ext cx="1805683" cy="3186553"/>
      </dsp:txXfrm>
    </dsp:sp>
    <dsp:sp modelId="{23E9748A-394E-43C1-9CFF-EE5AAD589B8B}">
      <dsp:nvSpPr>
        <dsp:cNvPr id="0" name=""/>
        <dsp:cNvSpPr/>
      </dsp:nvSpPr>
      <dsp:spPr>
        <a:xfrm>
          <a:off x="8507995" y="0"/>
          <a:ext cx="1977293" cy="6858000"/>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Care Navigation</a:t>
          </a:r>
        </a:p>
      </dsp:txBody>
      <dsp:txXfrm>
        <a:off x="8507995" y="0"/>
        <a:ext cx="1977293" cy="2057400"/>
      </dsp:txXfrm>
    </dsp:sp>
    <dsp:sp modelId="{F96CE335-AAC8-45B4-B75F-0B98AFA759E9}">
      <dsp:nvSpPr>
        <dsp:cNvPr id="0" name=""/>
        <dsp:cNvSpPr/>
      </dsp:nvSpPr>
      <dsp:spPr>
        <a:xfrm>
          <a:off x="8675551" y="1744825"/>
          <a:ext cx="1642181" cy="1033343"/>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1" kern="1200" dirty="0"/>
            <a:t>Lead Organisations</a:t>
          </a:r>
        </a:p>
        <a:p>
          <a:pPr marL="0" lvl="0" indent="0" algn="ctr" defTabSz="533400">
            <a:lnSpc>
              <a:spcPct val="90000"/>
            </a:lnSpc>
            <a:spcBef>
              <a:spcPct val="0"/>
            </a:spcBef>
            <a:spcAft>
              <a:spcPct val="35000"/>
            </a:spcAft>
            <a:buNone/>
          </a:pPr>
          <a:r>
            <a:rPr lang="en-GB" sz="1200" kern="1200" dirty="0"/>
            <a:t>SWB NHS Trust</a:t>
          </a:r>
        </a:p>
        <a:p>
          <a:pPr marL="0" lvl="0" indent="0" algn="ctr" defTabSz="533400">
            <a:lnSpc>
              <a:spcPct val="90000"/>
            </a:lnSpc>
            <a:spcBef>
              <a:spcPct val="0"/>
            </a:spcBef>
            <a:spcAft>
              <a:spcPct val="35000"/>
            </a:spcAft>
            <a:buNone/>
          </a:pPr>
          <a:r>
            <a:rPr lang="en-GB" sz="1200" kern="1200" dirty="0"/>
            <a:t>Adult Social Care</a:t>
          </a:r>
        </a:p>
        <a:p>
          <a:pPr marL="0" lvl="0" indent="0" algn="ctr" defTabSz="533400">
            <a:lnSpc>
              <a:spcPct val="90000"/>
            </a:lnSpc>
            <a:spcBef>
              <a:spcPct val="0"/>
            </a:spcBef>
            <a:spcAft>
              <a:spcPct val="35000"/>
            </a:spcAft>
            <a:buNone/>
          </a:pPr>
          <a:r>
            <a:rPr lang="en-GB" sz="1200" kern="1200" dirty="0"/>
            <a:t>Black Country HC NHS Trust</a:t>
          </a:r>
        </a:p>
      </dsp:txBody>
      <dsp:txXfrm>
        <a:off x="8705817" y="1775091"/>
        <a:ext cx="1581649" cy="972811"/>
      </dsp:txXfrm>
    </dsp:sp>
    <dsp:sp modelId="{4CD408C2-87C7-4DC2-A2FC-38E196575F8D}">
      <dsp:nvSpPr>
        <dsp:cNvPr id="0" name=""/>
        <dsp:cNvSpPr/>
      </dsp:nvSpPr>
      <dsp:spPr>
        <a:xfrm>
          <a:off x="8724422" y="3273459"/>
          <a:ext cx="1586706" cy="324108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1" u="sng" kern="1200" dirty="0"/>
            <a:t>Approach &amp; Benefits</a:t>
          </a:r>
        </a:p>
        <a:p>
          <a:pPr marL="0" lvl="0" indent="0" algn="ctr" defTabSz="533400">
            <a:lnSpc>
              <a:spcPct val="90000"/>
            </a:lnSpc>
            <a:spcBef>
              <a:spcPct val="0"/>
            </a:spcBef>
            <a:spcAft>
              <a:spcPct val="35000"/>
            </a:spcAft>
            <a:buNone/>
          </a:pPr>
          <a:r>
            <a:rPr lang="en-GB" sz="1200" b="0" u="none" kern="1200" dirty="0"/>
            <a:t>Single coordination point for partners </a:t>
          </a:r>
        </a:p>
        <a:p>
          <a:pPr marL="0" lvl="0" indent="0" algn="ctr" defTabSz="533400">
            <a:lnSpc>
              <a:spcPct val="90000"/>
            </a:lnSpc>
            <a:spcBef>
              <a:spcPct val="0"/>
            </a:spcBef>
            <a:spcAft>
              <a:spcPct val="35000"/>
            </a:spcAft>
            <a:buNone/>
          </a:pPr>
          <a:r>
            <a:rPr lang="en-GB" sz="1200" b="0" u="none" kern="1200" dirty="0"/>
            <a:t>Capacity centre for the place</a:t>
          </a:r>
        </a:p>
        <a:p>
          <a:pPr marL="0" lvl="0" indent="0" algn="ctr" defTabSz="533400">
            <a:lnSpc>
              <a:spcPct val="90000"/>
            </a:lnSpc>
            <a:spcBef>
              <a:spcPct val="0"/>
            </a:spcBef>
            <a:spcAft>
              <a:spcPct val="35000"/>
            </a:spcAft>
            <a:buNone/>
          </a:pPr>
          <a:r>
            <a:rPr lang="en-GB" sz="1200" b="0" u="none" kern="1200" dirty="0"/>
            <a:t>A true single point of access</a:t>
          </a:r>
        </a:p>
        <a:p>
          <a:pPr marL="0" lvl="0" indent="0" algn="ctr" defTabSz="533400">
            <a:lnSpc>
              <a:spcPct val="90000"/>
            </a:lnSpc>
            <a:spcBef>
              <a:spcPct val="0"/>
            </a:spcBef>
            <a:spcAft>
              <a:spcPct val="35000"/>
            </a:spcAft>
            <a:buNone/>
          </a:pPr>
          <a:r>
            <a:rPr lang="en-GB" sz="1200" b="0" u="none" kern="1200" dirty="0"/>
            <a:t>Coordination centre for virtual wards and specialist outreach</a:t>
          </a:r>
        </a:p>
        <a:p>
          <a:pPr marL="0" lvl="0" indent="0" algn="ctr" defTabSz="533400">
            <a:lnSpc>
              <a:spcPct val="90000"/>
            </a:lnSpc>
            <a:spcBef>
              <a:spcPct val="0"/>
            </a:spcBef>
            <a:spcAft>
              <a:spcPct val="35000"/>
            </a:spcAft>
            <a:buNone/>
          </a:pPr>
          <a:r>
            <a:rPr lang="en-GB" sz="1200" b="0" u="none" kern="1200" dirty="0"/>
            <a:t>Remote monitoring</a:t>
          </a:r>
        </a:p>
        <a:p>
          <a:pPr marL="0" lvl="0" indent="0" algn="ctr" defTabSz="533400">
            <a:lnSpc>
              <a:spcPct val="90000"/>
            </a:lnSpc>
            <a:spcBef>
              <a:spcPct val="0"/>
            </a:spcBef>
            <a:spcAft>
              <a:spcPct val="35000"/>
            </a:spcAft>
            <a:buNone/>
          </a:pPr>
          <a:r>
            <a:rPr lang="en-GB" sz="1200" b="0" u="none" kern="1200" dirty="0"/>
            <a:t>Admission avoidance</a:t>
          </a:r>
        </a:p>
        <a:p>
          <a:pPr marL="0" lvl="0" indent="0" algn="ctr" defTabSz="533400">
            <a:lnSpc>
              <a:spcPct val="90000"/>
            </a:lnSpc>
            <a:spcBef>
              <a:spcPct val="0"/>
            </a:spcBef>
            <a:spcAft>
              <a:spcPct val="35000"/>
            </a:spcAft>
            <a:buNone/>
          </a:pPr>
          <a:r>
            <a:rPr lang="en-GB" sz="1200" b="0" u="none" kern="1200" dirty="0"/>
            <a:t>Demand management</a:t>
          </a:r>
        </a:p>
        <a:p>
          <a:pPr marL="0" lvl="0" indent="0" algn="ctr" defTabSz="533400">
            <a:lnSpc>
              <a:spcPct val="90000"/>
            </a:lnSpc>
            <a:spcBef>
              <a:spcPct val="0"/>
            </a:spcBef>
            <a:spcAft>
              <a:spcPct val="35000"/>
            </a:spcAft>
            <a:buNone/>
          </a:pPr>
          <a:endParaRPr lang="en-GB" sz="1200" b="0" u="none" kern="1200" dirty="0"/>
        </a:p>
        <a:p>
          <a:pPr marL="0" lvl="0" indent="0" algn="ctr" defTabSz="533400">
            <a:lnSpc>
              <a:spcPct val="90000"/>
            </a:lnSpc>
            <a:spcBef>
              <a:spcPct val="0"/>
            </a:spcBef>
            <a:spcAft>
              <a:spcPct val="35000"/>
            </a:spcAft>
            <a:buNone/>
          </a:pPr>
          <a:endParaRPr lang="en-GB" sz="1200" b="0" u="none" kern="1200" dirty="0"/>
        </a:p>
      </dsp:txBody>
      <dsp:txXfrm>
        <a:off x="8770895" y="3319932"/>
        <a:ext cx="1493760" cy="31481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837D2-DAD2-47F5-A64E-B2057A4A6A3A}">
      <dsp:nvSpPr>
        <dsp:cNvPr id="0" name=""/>
        <dsp:cNvSpPr/>
      </dsp:nvSpPr>
      <dsp:spPr>
        <a:xfrm>
          <a:off x="146943" y="0"/>
          <a:ext cx="1892387" cy="6337289"/>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Healthy Communities</a:t>
          </a:r>
        </a:p>
      </dsp:txBody>
      <dsp:txXfrm>
        <a:off x="146943" y="0"/>
        <a:ext cx="1892387" cy="1901186"/>
      </dsp:txXfrm>
    </dsp:sp>
    <dsp:sp modelId="{14F2ED29-FEEF-47F2-9CDD-5F86EEBFF716}">
      <dsp:nvSpPr>
        <dsp:cNvPr id="0" name=""/>
        <dsp:cNvSpPr/>
      </dsp:nvSpPr>
      <dsp:spPr>
        <a:xfrm>
          <a:off x="328960" y="1446366"/>
          <a:ext cx="1513909" cy="518927"/>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dirty="0"/>
            <a:t>Drug Harm Reduction</a:t>
          </a:r>
        </a:p>
      </dsp:txBody>
      <dsp:txXfrm>
        <a:off x="344159" y="1461565"/>
        <a:ext cx="1483511" cy="488529"/>
      </dsp:txXfrm>
    </dsp:sp>
    <dsp:sp modelId="{3A004291-45A7-4F64-84C6-2A6661ACCFDE}">
      <dsp:nvSpPr>
        <dsp:cNvPr id="0" name=""/>
        <dsp:cNvSpPr/>
      </dsp:nvSpPr>
      <dsp:spPr>
        <a:xfrm>
          <a:off x="328960" y="2045128"/>
          <a:ext cx="1513909" cy="518927"/>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dirty="0"/>
            <a:t>Alcohol Harm Reduction</a:t>
          </a:r>
        </a:p>
      </dsp:txBody>
      <dsp:txXfrm>
        <a:off x="344159" y="2060327"/>
        <a:ext cx="1483511" cy="488529"/>
      </dsp:txXfrm>
    </dsp:sp>
    <dsp:sp modelId="{9F83B7CB-2E19-46B1-AF8F-3DF0B8C6BC94}">
      <dsp:nvSpPr>
        <dsp:cNvPr id="0" name=""/>
        <dsp:cNvSpPr/>
      </dsp:nvSpPr>
      <dsp:spPr>
        <a:xfrm>
          <a:off x="328960" y="2643891"/>
          <a:ext cx="1513909" cy="518927"/>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dirty="0"/>
            <a:t>Smoking Cessation</a:t>
          </a:r>
        </a:p>
      </dsp:txBody>
      <dsp:txXfrm>
        <a:off x="344159" y="2659090"/>
        <a:ext cx="1483511" cy="488529"/>
      </dsp:txXfrm>
    </dsp:sp>
    <dsp:sp modelId="{E6F530CF-2793-4651-9DF2-49BABE5F8A87}">
      <dsp:nvSpPr>
        <dsp:cNvPr id="0" name=""/>
        <dsp:cNvSpPr/>
      </dsp:nvSpPr>
      <dsp:spPr>
        <a:xfrm>
          <a:off x="328960" y="3242653"/>
          <a:ext cx="1513909" cy="518927"/>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dirty="0"/>
            <a:t>Weight Management </a:t>
          </a:r>
        </a:p>
        <a:p>
          <a:pPr marL="0" lvl="0" indent="0" algn="ctr" defTabSz="444500">
            <a:lnSpc>
              <a:spcPct val="90000"/>
            </a:lnSpc>
            <a:spcBef>
              <a:spcPct val="0"/>
            </a:spcBef>
            <a:spcAft>
              <a:spcPct val="35000"/>
            </a:spcAft>
            <a:buNone/>
          </a:pPr>
          <a:r>
            <a:rPr lang="en-GB" sz="1000" kern="1200" dirty="0"/>
            <a:t>and Physical Activity</a:t>
          </a:r>
        </a:p>
      </dsp:txBody>
      <dsp:txXfrm>
        <a:off x="344159" y="3257852"/>
        <a:ext cx="1483511" cy="488529"/>
      </dsp:txXfrm>
    </dsp:sp>
    <dsp:sp modelId="{AC476FE6-5CFF-45F1-8F45-8C33551DDC9C}">
      <dsp:nvSpPr>
        <dsp:cNvPr id="0" name=""/>
        <dsp:cNvSpPr/>
      </dsp:nvSpPr>
      <dsp:spPr>
        <a:xfrm>
          <a:off x="328960" y="3841415"/>
          <a:ext cx="1513909" cy="518927"/>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dirty="0"/>
            <a:t>Children’s Health </a:t>
          </a:r>
        </a:p>
        <a:p>
          <a:pPr marL="0" lvl="0" indent="0" algn="ctr" defTabSz="444500">
            <a:lnSpc>
              <a:spcPct val="90000"/>
            </a:lnSpc>
            <a:spcBef>
              <a:spcPct val="0"/>
            </a:spcBef>
            <a:spcAft>
              <a:spcPct val="35000"/>
            </a:spcAft>
            <a:buNone/>
          </a:pPr>
          <a:r>
            <a:rPr lang="en-GB" sz="1000" kern="1200" dirty="0"/>
            <a:t> and Education</a:t>
          </a:r>
        </a:p>
      </dsp:txBody>
      <dsp:txXfrm>
        <a:off x="344159" y="3856614"/>
        <a:ext cx="1483511" cy="488529"/>
      </dsp:txXfrm>
    </dsp:sp>
    <dsp:sp modelId="{D32DECF5-AD85-4D2F-9973-5E0C1AA38AB0}">
      <dsp:nvSpPr>
        <dsp:cNvPr id="0" name=""/>
        <dsp:cNvSpPr/>
      </dsp:nvSpPr>
      <dsp:spPr>
        <a:xfrm>
          <a:off x="328960" y="4440178"/>
          <a:ext cx="1513909" cy="518927"/>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dirty="0"/>
            <a:t>Housing and Environment</a:t>
          </a:r>
        </a:p>
      </dsp:txBody>
      <dsp:txXfrm>
        <a:off x="344159" y="4455377"/>
        <a:ext cx="1483511" cy="488529"/>
      </dsp:txXfrm>
    </dsp:sp>
    <dsp:sp modelId="{B5609C4E-A7B8-4513-902E-B7B4B740D79D}">
      <dsp:nvSpPr>
        <dsp:cNvPr id="0" name=""/>
        <dsp:cNvSpPr/>
      </dsp:nvSpPr>
      <dsp:spPr>
        <a:xfrm>
          <a:off x="328960" y="5038940"/>
          <a:ext cx="1513909" cy="518927"/>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dirty="0"/>
            <a:t>Social Isolation and </a:t>
          </a:r>
        </a:p>
        <a:p>
          <a:pPr marL="0" lvl="0" indent="0" algn="ctr" defTabSz="444500">
            <a:lnSpc>
              <a:spcPct val="90000"/>
            </a:lnSpc>
            <a:spcBef>
              <a:spcPct val="0"/>
            </a:spcBef>
            <a:spcAft>
              <a:spcPct val="35000"/>
            </a:spcAft>
            <a:buNone/>
          </a:pPr>
          <a:r>
            <a:rPr lang="en-GB" sz="1000" kern="1200" dirty="0"/>
            <a:t>Community Development</a:t>
          </a:r>
        </a:p>
      </dsp:txBody>
      <dsp:txXfrm>
        <a:off x="344159" y="5054139"/>
        <a:ext cx="1483511" cy="488529"/>
      </dsp:txXfrm>
    </dsp:sp>
    <dsp:sp modelId="{87538A34-F075-4CB5-8C8B-E0BA667D6FEE}">
      <dsp:nvSpPr>
        <dsp:cNvPr id="0" name=""/>
        <dsp:cNvSpPr/>
      </dsp:nvSpPr>
      <dsp:spPr>
        <a:xfrm>
          <a:off x="2181259" y="0"/>
          <a:ext cx="1892387" cy="6337289"/>
        </a:xfrm>
        <a:prstGeom prst="roundRect">
          <a:avLst>
            <a:gd name="adj" fmla="val 10000"/>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Primary Care </a:t>
          </a:r>
        </a:p>
      </dsp:txBody>
      <dsp:txXfrm>
        <a:off x="2181259" y="0"/>
        <a:ext cx="1892387" cy="1901186"/>
      </dsp:txXfrm>
    </dsp:sp>
    <dsp:sp modelId="{97D92314-38A2-47D9-9775-6B002AF6A762}">
      <dsp:nvSpPr>
        <dsp:cNvPr id="0" name=""/>
        <dsp:cNvSpPr/>
      </dsp:nvSpPr>
      <dsp:spPr>
        <a:xfrm>
          <a:off x="2377432" y="4674078"/>
          <a:ext cx="1513909" cy="4022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Primary &amp; Secondary Care Interface</a:t>
          </a:r>
        </a:p>
      </dsp:txBody>
      <dsp:txXfrm>
        <a:off x="2389214" y="4685860"/>
        <a:ext cx="1490345" cy="378705"/>
      </dsp:txXfrm>
    </dsp:sp>
    <dsp:sp modelId="{178ABF63-EC34-400D-9F4A-657410F0C4FC}">
      <dsp:nvSpPr>
        <dsp:cNvPr id="0" name=""/>
        <dsp:cNvSpPr/>
      </dsp:nvSpPr>
      <dsp:spPr>
        <a:xfrm>
          <a:off x="2384517" y="1896136"/>
          <a:ext cx="1513909" cy="4022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Demand Management</a:t>
          </a:r>
        </a:p>
      </dsp:txBody>
      <dsp:txXfrm>
        <a:off x="2396299" y="1907918"/>
        <a:ext cx="1490345" cy="378705"/>
      </dsp:txXfrm>
    </dsp:sp>
    <dsp:sp modelId="{AF2052D2-0958-4E61-95E4-190A7E7E7CD8}">
      <dsp:nvSpPr>
        <dsp:cNvPr id="0" name=""/>
        <dsp:cNvSpPr/>
      </dsp:nvSpPr>
      <dsp:spPr>
        <a:xfrm>
          <a:off x="2384517" y="2360293"/>
          <a:ext cx="1513909" cy="4022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Workforce Planning</a:t>
          </a:r>
        </a:p>
      </dsp:txBody>
      <dsp:txXfrm>
        <a:off x="2396299" y="2372075"/>
        <a:ext cx="1490345" cy="378705"/>
      </dsp:txXfrm>
    </dsp:sp>
    <dsp:sp modelId="{BD8D8B3F-2C23-4F3C-9DE6-E6E5ACB397A3}">
      <dsp:nvSpPr>
        <dsp:cNvPr id="0" name=""/>
        <dsp:cNvSpPr/>
      </dsp:nvSpPr>
      <dsp:spPr>
        <a:xfrm>
          <a:off x="2384517" y="2824450"/>
          <a:ext cx="1513909" cy="4022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Restoration, Recovery &amp; Re-imagination</a:t>
          </a:r>
        </a:p>
      </dsp:txBody>
      <dsp:txXfrm>
        <a:off x="2396299" y="2836232"/>
        <a:ext cx="1490345" cy="378705"/>
      </dsp:txXfrm>
    </dsp:sp>
    <dsp:sp modelId="{3755655E-A98C-4B5A-82D8-33CE44AAD51E}">
      <dsp:nvSpPr>
        <dsp:cNvPr id="0" name=""/>
        <dsp:cNvSpPr/>
      </dsp:nvSpPr>
      <dsp:spPr>
        <a:xfrm>
          <a:off x="2384517" y="3288607"/>
          <a:ext cx="1513909" cy="4022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Pathway development</a:t>
          </a:r>
        </a:p>
      </dsp:txBody>
      <dsp:txXfrm>
        <a:off x="2396299" y="3300389"/>
        <a:ext cx="1490345" cy="378705"/>
      </dsp:txXfrm>
    </dsp:sp>
    <dsp:sp modelId="{6F48F7AB-5B25-44AC-8740-113319FF9767}">
      <dsp:nvSpPr>
        <dsp:cNvPr id="0" name=""/>
        <dsp:cNvSpPr/>
      </dsp:nvSpPr>
      <dsp:spPr>
        <a:xfrm>
          <a:off x="2384517" y="3752764"/>
          <a:ext cx="1513909" cy="4022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Investigations</a:t>
          </a:r>
        </a:p>
      </dsp:txBody>
      <dsp:txXfrm>
        <a:off x="2396299" y="3764546"/>
        <a:ext cx="1490345" cy="378705"/>
      </dsp:txXfrm>
    </dsp:sp>
    <dsp:sp modelId="{1359382D-F998-4079-8374-9C4858108854}">
      <dsp:nvSpPr>
        <dsp:cNvPr id="0" name=""/>
        <dsp:cNvSpPr/>
      </dsp:nvSpPr>
      <dsp:spPr>
        <a:xfrm>
          <a:off x="2384517" y="4216921"/>
          <a:ext cx="1513909" cy="4022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Data / Business Intelligence</a:t>
          </a:r>
        </a:p>
      </dsp:txBody>
      <dsp:txXfrm>
        <a:off x="2396299" y="4228703"/>
        <a:ext cx="1490345" cy="378705"/>
      </dsp:txXfrm>
    </dsp:sp>
    <dsp:sp modelId="{56E11501-2BE7-4505-8B3A-F59648A95A32}">
      <dsp:nvSpPr>
        <dsp:cNvPr id="0" name=""/>
        <dsp:cNvSpPr/>
      </dsp:nvSpPr>
      <dsp:spPr>
        <a:xfrm>
          <a:off x="2391587" y="1419313"/>
          <a:ext cx="1513909" cy="4022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PCN DES Oversight &amp; Delivery </a:t>
          </a:r>
        </a:p>
      </dsp:txBody>
      <dsp:txXfrm>
        <a:off x="2403369" y="1431095"/>
        <a:ext cx="1490345" cy="378705"/>
      </dsp:txXfrm>
    </dsp:sp>
    <dsp:sp modelId="{10C831F1-49D5-44D9-978B-D1C6662E94A8}">
      <dsp:nvSpPr>
        <dsp:cNvPr id="0" name=""/>
        <dsp:cNvSpPr/>
      </dsp:nvSpPr>
      <dsp:spPr>
        <a:xfrm>
          <a:off x="2370468" y="5109315"/>
          <a:ext cx="1513909" cy="4022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Mental Health</a:t>
          </a:r>
        </a:p>
      </dsp:txBody>
      <dsp:txXfrm>
        <a:off x="2382250" y="5121097"/>
        <a:ext cx="1490345" cy="378705"/>
      </dsp:txXfrm>
    </dsp:sp>
    <dsp:sp modelId="{72EECABE-5837-4EC2-B2EB-045DF6FB58C1}">
      <dsp:nvSpPr>
        <dsp:cNvPr id="0" name=""/>
        <dsp:cNvSpPr/>
      </dsp:nvSpPr>
      <dsp:spPr>
        <a:xfrm>
          <a:off x="4180188" y="0"/>
          <a:ext cx="1892387" cy="6337289"/>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Integrated Town Teams</a:t>
          </a:r>
        </a:p>
      </dsp:txBody>
      <dsp:txXfrm>
        <a:off x="4180188" y="0"/>
        <a:ext cx="1892387" cy="1901186"/>
      </dsp:txXfrm>
    </dsp:sp>
    <dsp:sp modelId="{4CD88408-7059-47B6-B619-C7D87F8B41D9}">
      <dsp:nvSpPr>
        <dsp:cNvPr id="0" name=""/>
        <dsp:cNvSpPr/>
      </dsp:nvSpPr>
      <dsp:spPr>
        <a:xfrm>
          <a:off x="4419984" y="1632343"/>
          <a:ext cx="1513909" cy="133481"/>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Co location of teams</a:t>
          </a:r>
        </a:p>
      </dsp:txBody>
      <dsp:txXfrm>
        <a:off x="4423894" y="1636253"/>
        <a:ext cx="1506089" cy="125661"/>
      </dsp:txXfrm>
    </dsp:sp>
    <dsp:sp modelId="{0085A1E6-C32D-4FB7-B68B-D249F38006A0}">
      <dsp:nvSpPr>
        <dsp:cNvPr id="0" name=""/>
        <dsp:cNvSpPr/>
      </dsp:nvSpPr>
      <dsp:spPr>
        <a:xfrm>
          <a:off x="4419984" y="1780374"/>
          <a:ext cx="1513909" cy="596811"/>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Single leadership structure</a:t>
          </a:r>
        </a:p>
      </dsp:txBody>
      <dsp:txXfrm>
        <a:off x="4437464" y="1797854"/>
        <a:ext cx="1478949" cy="561851"/>
      </dsp:txXfrm>
    </dsp:sp>
    <dsp:sp modelId="{523D6535-569B-454D-A6EE-17977CE61DE7}">
      <dsp:nvSpPr>
        <dsp:cNvPr id="0" name=""/>
        <dsp:cNvSpPr/>
      </dsp:nvSpPr>
      <dsp:spPr>
        <a:xfrm>
          <a:off x="4412414" y="2395331"/>
          <a:ext cx="1513909" cy="477853"/>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Alignment of known resources inc accommodation options</a:t>
          </a:r>
        </a:p>
      </dsp:txBody>
      <dsp:txXfrm>
        <a:off x="4426410" y="2409327"/>
        <a:ext cx="1485917" cy="449861"/>
      </dsp:txXfrm>
    </dsp:sp>
    <dsp:sp modelId="{08A0C8D8-FDA6-4E5C-809D-69A462153B29}">
      <dsp:nvSpPr>
        <dsp:cNvPr id="0" name=""/>
        <dsp:cNvSpPr/>
      </dsp:nvSpPr>
      <dsp:spPr>
        <a:xfrm>
          <a:off x="4421452" y="2885888"/>
          <a:ext cx="1513909" cy="492014"/>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t" anchorCtr="0">
          <a:noAutofit/>
        </a:bodyPr>
        <a:lstStyle/>
        <a:p>
          <a:pPr marL="0" lvl="0" indent="0" algn="ctr" defTabSz="533400">
            <a:lnSpc>
              <a:spcPct val="90000"/>
            </a:lnSpc>
            <a:spcBef>
              <a:spcPct val="0"/>
            </a:spcBef>
            <a:spcAft>
              <a:spcPct val="35000"/>
            </a:spcAft>
            <a:buNone/>
          </a:pPr>
          <a:r>
            <a:rPr lang="en-GB" sz="1200" kern="1200" dirty="0"/>
            <a:t>Coordination of activity</a:t>
          </a:r>
        </a:p>
        <a:p>
          <a:pPr marL="114300" lvl="1" indent="-114300" algn="ctr" defTabSz="533400">
            <a:lnSpc>
              <a:spcPct val="90000"/>
            </a:lnSpc>
            <a:spcBef>
              <a:spcPct val="0"/>
            </a:spcBef>
            <a:spcAft>
              <a:spcPct val="15000"/>
            </a:spcAft>
            <a:buChar char="•"/>
          </a:pPr>
          <a:r>
            <a:rPr lang="en-GB" sz="1200" kern="1200" dirty="0"/>
            <a:t>Demand and capacity MDT’s</a:t>
          </a:r>
        </a:p>
        <a:p>
          <a:pPr marL="114300" lvl="1" indent="-114300" algn="ctr" defTabSz="533400">
            <a:lnSpc>
              <a:spcPct val="90000"/>
            </a:lnSpc>
            <a:spcBef>
              <a:spcPct val="0"/>
            </a:spcBef>
            <a:spcAft>
              <a:spcPct val="15000"/>
            </a:spcAft>
            <a:buChar char="•"/>
          </a:pPr>
          <a:r>
            <a:rPr lang="en-GB" sz="1200" kern="1200" dirty="0"/>
            <a:t>Generic complex MDT’s</a:t>
          </a:r>
        </a:p>
        <a:p>
          <a:pPr marL="114300" lvl="1" indent="-114300" algn="ctr" defTabSz="533400">
            <a:lnSpc>
              <a:spcPct val="90000"/>
            </a:lnSpc>
            <a:spcBef>
              <a:spcPct val="0"/>
            </a:spcBef>
            <a:spcAft>
              <a:spcPct val="15000"/>
            </a:spcAft>
            <a:buChar char="•"/>
          </a:pPr>
          <a:r>
            <a:rPr lang="en-GB" sz="1200" kern="1200" dirty="0"/>
            <a:t>Condition specific MDT’s</a:t>
          </a:r>
        </a:p>
      </dsp:txBody>
      <dsp:txXfrm>
        <a:off x="4435863" y="2900299"/>
        <a:ext cx="1485087" cy="463192"/>
      </dsp:txXfrm>
    </dsp:sp>
    <dsp:sp modelId="{B73BE360-6F3A-45ED-9794-411D4E1AE9E6}">
      <dsp:nvSpPr>
        <dsp:cNvPr id="0" name=""/>
        <dsp:cNvSpPr/>
      </dsp:nvSpPr>
      <dsp:spPr>
        <a:xfrm>
          <a:off x="4435153" y="3386251"/>
          <a:ext cx="1513909" cy="173928"/>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Family Safeguarding</a:t>
          </a:r>
        </a:p>
      </dsp:txBody>
      <dsp:txXfrm>
        <a:off x="4440247" y="3391345"/>
        <a:ext cx="1503721" cy="163740"/>
      </dsp:txXfrm>
    </dsp:sp>
    <dsp:sp modelId="{A1BE51CF-782E-42D7-886C-B3715B5A4962}">
      <dsp:nvSpPr>
        <dsp:cNvPr id="0" name=""/>
        <dsp:cNvSpPr/>
      </dsp:nvSpPr>
      <dsp:spPr>
        <a:xfrm>
          <a:off x="4419984" y="3585834"/>
          <a:ext cx="1513909" cy="228605"/>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Care home in reach and management</a:t>
          </a:r>
        </a:p>
      </dsp:txBody>
      <dsp:txXfrm>
        <a:off x="4426680" y="3592530"/>
        <a:ext cx="1500517" cy="215213"/>
      </dsp:txXfrm>
    </dsp:sp>
    <dsp:sp modelId="{AB61879D-0C51-4D32-BB97-887C3A484DA6}">
      <dsp:nvSpPr>
        <dsp:cNvPr id="0" name=""/>
        <dsp:cNvSpPr/>
      </dsp:nvSpPr>
      <dsp:spPr>
        <a:xfrm>
          <a:off x="4419984" y="3843209"/>
          <a:ext cx="1513909" cy="202480"/>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Step Down support</a:t>
          </a:r>
        </a:p>
      </dsp:txBody>
      <dsp:txXfrm>
        <a:off x="4425914" y="3849139"/>
        <a:ext cx="1502049" cy="190620"/>
      </dsp:txXfrm>
    </dsp:sp>
    <dsp:sp modelId="{004EC173-0A32-4A8C-8E01-A707F3DBBDCE}">
      <dsp:nvSpPr>
        <dsp:cNvPr id="0" name=""/>
        <dsp:cNvSpPr/>
      </dsp:nvSpPr>
      <dsp:spPr>
        <a:xfrm>
          <a:off x="4419999" y="4068737"/>
          <a:ext cx="1513909" cy="619350"/>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Single referral processes – two way</a:t>
          </a:r>
        </a:p>
      </dsp:txBody>
      <dsp:txXfrm>
        <a:off x="4438139" y="4086877"/>
        <a:ext cx="1477629" cy="583070"/>
      </dsp:txXfrm>
    </dsp:sp>
    <dsp:sp modelId="{798C5FCE-D68C-4D75-B20B-53EB71FFAE0F}">
      <dsp:nvSpPr>
        <dsp:cNvPr id="0" name=""/>
        <dsp:cNvSpPr/>
      </dsp:nvSpPr>
      <dsp:spPr>
        <a:xfrm>
          <a:off x="4399727" y="4698331"/>
          <a:ext cx="1513909" cy="418581"/>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proactively supports high risk citizen supported by the use of population health data </a:t>
          </a:r>
        </a:p>
      </dsp:txBody>
      <dsp:txXfrm>
        <a:off x="4411987" y="4710591"/>
        <a:ext cx="1489389" cy="394061"/>
      </dsp:txXfrm>
    </dsp:sp>
    <dsp:sp modelId="{AAC14DCA-81B7-4674-881F-BA577E5F1792}">
      <dsp:nvSpPr>
        <dsp:cNvPr id="0" name=""/>
        <dsp:cNvSpPr/>
      </dsp:nvSpPr>
      <dsp:spPr>
        <a:xfrm>
          <a:off x="4465976" y="5150047"/>
          <a:ext cx="1411720" cy="660760"/>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Develop shared data and records </a:t>
          </a:r>
        </a:p>
      </dsp:txBody>
      <dsp:txXfrm>
        <a:off x="4485329" y="5169400"/>
        <a:ext cx="1373014" cy="622054"/>
      </dsp:txXfrm>
    </dsp:sp>
    <dsp:sp modelId="{1F8AD369-E691-4ABD-834D-01FBF26A7EEA}">
      <dsp:nvSpPr>
        <dsp:cNvPr id="0" name=""/>
        <dsp:cNvSpPr/>
      </dsp:nvSpPr>
      <dsp:spPr>
        <a:xfrm>
          <a:off x="6179116" y="0"/>
          <a:ext cx="1892387" cy="6337289"/>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Intermediate Care</a:t>
          </a:r>
        </a:p>
      </dsp:txBody>
      <dsp:txXfrm>
        <a:off x="6179116" y="0"/>
        <a:ext cx="1892387" cy="1901186"/>
      </dsp:txXfrm>
    </dsp:sp>
    <dsp:sp modelId="{C5EBC218-B064-43E5-84B0-50533363BA38}">
      <dsp:nvSpPr>
        <dsp:cNvPr id="0" name=""/>
        <dsp:cNvSpPr/>
      </dsp:nvSpPr>
      <dsp:spPr>
        <a:xfrm>
          <a:off x="6375365" y="1339495"/>
          <a:ext cx="1513909" cy="361539"/>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Step Up / Step Down / Rehabilitation</a:t>
          </a:r>
        </a:p>
      </dsp:txBody>
      <dsp:txXfrm>
        <a:off x="6385954" y="1350084"/>
        <a:ext cx="1492731" cy="340361"/>
      </dsp:txXfrm>
    </dsp:sp>
    <dsp:sp modelId="{1FB6D59E-E2C9-48E5-A8FB-29D255888200}">
      <dsp:nvSpPr>
        <dsp:cNvPr id="0" name=""/>
        <dsp:cNvSpPr/>
      </dsp:nvSpPr>
      <dsp:spPr>
        <a:xfrm>
          <a:off x="6375365" y="1756656"/>
          <a:ext cx="1513909" cy="361539"/>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DTA: Pathways 1 – 4 </a:t>
          </a:r>
        </a:p>
      </dsp:txBody>
      <dsp:txXfrm>
        <a:off x="6385954" y="1767245"/>
        <a:ext cx="1492731" cy="340361"/>
      </dsp:txXfrm>
    </dsp:sp>
    <dsp:sp modelId="{DDD26D9E-7DBC-41E9-B182-B568D1F1873C}">
      <dsp:nvSpPr>
        <dsp:cNvPr id="0" name=""/>
        <dsp:cNvSpPr/>
      </dsp:nvSpPr>
      <dsp:spPr>
        <a:xfrm>
          <a:off x="6375365" y="2173817"/>
          <a:ext cx="1513909" cy="361539"/>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STAR Review</a:t>
          </a:r>
        </a:p>
      </dsp:txBody>
      <dsp:txXfrm>
        <a:off x="6385954" y="2184406"/>
        <a:ext cx="1492731" cy="340361"/>
      </dsp:txXfrm>
    </dsp:sp>
    <dsp:sp modelId="{2DE82201-719B-4EF7-93D6-129B3587F37F}">
      <dsp:nvSpPr>
        <dsp:cNvPr id="0" name=""/>
        <dsp:cNvSpPr/>
      </dsp:nvSpPr>
      <dsp:spPr>
        <a:xfrm>
          <a:off x="6375365" y="2590978"/>
          <a:ext cx="1513909" cy="361539"/>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Single Handed Care</a:t>
          </a:r>
        </a:p>
      </dsp:txBody>
      <dsp:txXfrm>
        <a:off x="6385954" y="2601567"/>
        <a:ext cx="1492731" cy="340361"/>
      </dsp:txXfrm>
    </dsp:sp>
    <dsp:sp modelId="{4CF032D5-E54B-4000-B6D6-8D3C6ABB1B56}">
      <dsp:nvSpPr>
        <dsp:cNvPr id="0" name=""/>
        <dsp:cNvSpPr/>
      </dsp:nvSpPr>
      <dsp:spPr>
        <a:xfrm>
          <a:off x="6375365" y="3008139"/>
          <a:ext cx="1513909" cy="361539"/>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Digital </a:t>
          </a:r>
        </a:p>
      </dsp:txBody>
      <dsp:txXfrm>
        <a:off x="6385954" y="3018728"/>
        <a:ext cx="1492731" cy="340361"/>
      </dsp:txXfrm>
    </dsp:sp>
    <dsp:sp modelId="{C2BA13F8-8EDB-4103-B19E-47219D7210FF}">
      <dsp:nvSpPr>
        <dsp:cNvPr id="0" name=""/>
        <dsp:cNvSpPr/>
      </dsp:nvSpPr>
      <dsp:spPr>
        <a:xfrm>
          <a:off x="6375365" y="3425300"/>
          <a:ext cx="1513909" cy="361539"/>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Intermediate care provision – Harvest View</a:t>
          </a:r>
        </a:p>
      </dsp:txBody>
      <dsp:txXfrm>
        <a:off x="6385954" y="3435889"/>
        <a:ext cx="1492731" cy="340361"/>
      </dsp:txXfrm>
    </dsp:sp>
    <dsp:sp modelId="{4BDFC045-E0B1-4E90-A5F5-289DB6943EFA}">
      <dsp:nvSpPr>
        <dsp:cNvPr id="0" name=""/>
        <dsp:cNvSpPr/>
      </dsp:nvSpPr>
      <dsp:spPr>
        <a:xfrm>
          <a:off x="6375365" y="3842461"/>
          <a:ext cx="1513909" cy="361539"/>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Rowley and Leasowe beds</a:t>
          </a:r>
        </a:p>
      </dsp:txBody>
      <dsp:txXfrm>
        <a:off x="6385954" y="3853050"/>
        <a:ext cx="1492731" cy="340361"/>
      </dsp:txXfrm>
    </dsp:sp>
    <dsp:sp modelId="{A3761BD4-6352-4AFE-BF9C-035505A6312F}">
      <dsp:nvSpPr>
        <dsp:cNvPr id="0" name=""/>
        <dsp:cNvSpPr/>
      </dsp:nvSpPr>
      <dsp:spPr>
        <a:xfrm>
          <a:off x="6375365" y="4259622"/>
          <a:ext cx="1513909" cy="361539"/>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2 Hour Response</a:t>
          </a:r>
        </a:p>
      </dsp:txBody>
      <dsp:txXfrm>
        <a:off x="6385954" y="4270211"/>
        <a:ext cx="1492731" cy="340361"/>
      </dsp:txXfrm>
    </dsp:sp>
    <dsp:sp modelId="{5413C442-DDEE-4779-A300-B2C2F2335F69}">
      <dsp:nvSpPr>
        <dsp:cNvPr id="0" name=""/>
        <dsp:cNvSpPr/>
      </dsp:nvSpPr>
      <dsp:spPr>
        <a:xfrm>
          <a:off x="6375365" y="4676783"/>
          <a:ext cx="1513909" cy="361539"/>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Mental Health</a:t>
          </a:r>
        </a:p>
      </dsp:txBody>
      <dsp:txXfrm>
        <a:off x="6385954" y="4687372"/>
        <a:ext cx="1492731" cy="340361"/>
      </dsp:txXfrm>
    </dsp:sp>
    <dsp:sp modelId="{6B1B4C2C-8FD7-4343-AE2A-6DA3F6ACBA43}">
      <dsp:nvSpPr>
        <dsp:cNvPr id="0" name=""/>
        <dsp:cNvSpPr/>
      </dsp:nvSpPr>
      <dsp:spPr>
        <a:xfrm>
          <a:off x="6375365" y="5093944"/>
          <a:ext cx="1513909" cy="361539"/>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Integrated Discharge Hub</a:t>
          </a:r>
        </a:p>
      </dsp:txBody>
      <dsp:txXfrm>
        <a:off x="6385954" y="5104533"/>
        <a:ext cx="1492731" cy="340361"/>
      </dsp:txXfrm>
    </dsp:sp>
    <dsp:sp modelId="{23E9748A-394E-43C1-9CFF-EE5AAD589B8B}">
      <dsp:nvSpPr>
        <dsp:cNvPr id="0" name=""/>
        <dsp:cNvSpPr/>
      </dsp:nvSpPr>
      <dsp:spPr>
        <a:xfrm>
          <a:off x="8142657" y="0"/>
          <a:ext cx="1892387" cy="6337289"/>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Care Navigation</a:t>
          </a:r>
        </a:p>
      </dsp:txBody>
      <dsp:txXfrm>
        <a:off x="8142657" y="0"/>
        <a:ext cx="1892387" cy="1901186"/>
      </dsp:txXfrm>
    </dsp:sp>
    <dsp:sp modelId="{F96CE335-AAC8-45B4-B75F-0B98AFA759E9}">
      <dsp:nvSpPr>
        <dsp:cNvPr id="0" name=""/>
        <dsp:cNvSpPr/>
      </dsp:nvSpPr>
      <dsp:spPr>
        <a:xfrm>
          <a:off x="8346021" y="1396212"/>
          <a:ext cx="1513909" cy="395732"/>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Virtual wards</a:t>
          </a:r>
        </a:p>
      </dsp:txBody>
      <dsp:txXfrm>
        <a:off x="8357612" y="1407803"/>
        <a:ext cx="1490727" cy="372550"/>
      </dsp:txXfrm>
    </dsp:sp>
    <dsp:sp modelId="{4CD408C2-87C7-4DC2-A2FC-38E196575F8D}">
      <dsp:nvSpPr>
        <dsp:cNvPr id="0" name=""/>
        <dsp:cNvSpPr/>
      </dsp:nvSpPr>
      <dsp:spPr>
        <a:xfrm>
          <a:off x="8346021" y="1852827"/>
          <a:ext cx="1513909" cy="917846"/>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t" anchorCtr="0">
          <a:noAutofit/>
        </a:bodyPr>
        <a:lstStyle/>
        <a:p>
          <a:pPr marL="0" lvl="0" indent="0" algn="ctr" defTabSz="533400">
            <a:lnSpc>
              <a:spcPct val="90000"/>
            </a:lnSpc>
            <a:spcBef>
              <a:spcPct val="0"/>
            </a:spcBef>
            <a:spcAft>
              <a:spcPct val="35000"/>
            </a:spcAft>
            <a:buNone/>
          </a:pPr>
          <a:r>
            <a:rPr lang="en-GB" sz="1200" kern="1200" dirty="0"/>
            <a:t>Single navigation function for</a:t>
          </a:r>
        </a:p>
        <a:p>
          <a:pPr marL="114300" lvl="1" indent="-114300" algn="ctr" defTabSz="533400">
            <a:lnSpc>
              <a:spcPct val="90000"/>
            </a:lnSpc>
            <a:spcBef>
              <a:spcPct val="0"/>
            </a:spcBef>
            <a:spcAft>
              <a:spcPct val="15000"/>
            </a:spcAft>
            <a:buChar char="•"/>
          </a:pPr>
          <a:r>
            <a:rPr lang="en-GB" sz="1200" kern="1200" dirty="0"/>
            <a:t>Professionals</a:t>
          </a:r>
        </a:p>
        <a:p>
          <a:pPr marL="114300" lvl="1" indent="-114300" algn="ctr" defTabSz="533400">
            <a:lnSpc>
              <a:spcPct val="90000"/>
            </a:lnSpc>
            <a:spcBef>
              <a:spcPct val="0"/>
            </a:spcBef>
            <a:spcAft>
              <a:spcPct val="15000"/>
            </a:spcAft>
            <a:buChar char="•"/>
          </a:pPr>
          <a:r>
            <a:rPr lang="en-GB" sz="1200" kern="1200" dirty="0"/>
            <a:t>999 / 111</a:t>
          </a:r>
        </a:p>
        <a:p>
          <a:pPr marL="114300" lvl="1" indent="-114300" algn="ctr" defTabSz="533400">
            <a:lnSpc>
              <a:spcPct val="90000"/>
            </a:lnSpc>
            <a:spcBef>
              <a:spcPct val="0"/>
            </a:spcBef>
            <a:spcAft>
              <a:spcPct val="15000"/>
            </a:spcAft>
            <a:buChar char="•"/>
          </a:pPr>
          <a:r>
            <a:rPr lang="en-GB" sz="1200" kern="1200" dirty="0"/>
            <a:t>Known service users</a:t>
          </a:r>
        </a:p>
      </dsp:txBody>
      <dsp:txXfrm>
        <a:off x="8372904" y="1879710"/>
        <a:ext cx="1460143" cy="864080"/>
      </dsp:txXfrm>
    </dsp:sp>
    <dsp:sp modelId="{9D181815-8A24-4166-A867-92F4EC65B700}">
      <dsp:nvSpPr>
        <dsp:cNvPr id="0" name=""/>
        <dsp:cNvSpPr/>
      </dsp:nvSpPr>
      <dsp:spPr>
        <a:xfrm>
          <a:off x="8346021" y="2831555"/>
          <a:ext cx="1513909" cy="395732"/>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Virtual complex case management </a:t>
          </a:r>
        </a:p>
      </dsp:txBody>
      <dsp:txXfrm>
        <a:off x="8357612" y="2843146"/>
        <a:ext cx="1490727" cy="372550"/>
      </dsp:txXfrm>
    </dsp:sp>
    <dsp:sp modelId="{9CF9A8E3-DD68-4B3B-B8CF-FD4B543F0061}">
      <dsp:nvSpPr>
        <dsp:cNvPr id="0" name=""/>
        <dsp:cNvSpPr/>
      </dsp:nvSpPr>
      <dsp:spPr>
        <a:xfrm>
          <a:off x="8346021" y="3288169"/>
          <a:ext cx="1513909" cy="395732"/>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Central demand and capacity overview </a:t>
          </a:r>
        </a:p>
      </dsp:txBody>
      <dsp:txXfrm>
        <a:off x="8357612" y="3299760"/>
        <a:ext cx="1490727" cy="372550"/>
      </dsp:txXfrm>
    </dsp:sp>
    <dsp:sp modelId="{0DE34F7F-B48C-47A3-B0E8-00AC135A3C89}">
      <dsp:nvSpPr>
        <dsp:cNvPr id="0" name=""/>
        <dsp:cNvSpPr/>
      </dsp:nvSpPr>
      <dsp:spPr>
        <a:xfrm>
          <a:off x="8346021" y="3744783"/>
          <a:ext cx="1513909" cy="395732"/>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Ops centre </a:t>
          </a:r>
        </a:p>
      </dsp:txBody>
      <dsp:txXfrm>
        <a:off x="8357612" y="3756374"/>
        <a:ext cx="1490727" cy="372550"/>
      </dsp:txXfrm>
    </dsp:sp>
    <dsp:sp modelId="{192A6F3A-F8B3-41A1-A425-21260BEFA448}">
      <dsp:nvSpPr>
        <dsp:cNvPr id="0" name=""/>
        <dsp:cNvSpPr/>
      </dsp:nvSpPr>
      <dsp:spPr>
        <a:xfrm>
          <a:off x="8346021" y="4201398"/>
          <a:ext cx="1513909" cy="395732"/>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Advice and guidance for remote professionals</a:t>
          </a:r>
        </a:p>
      </dsp:txBody>
      <dsp:txXfrm>
        <a:off x="8357612" y="4212989"/>
        <a:ext cx="1490727" cy="372550"/>
      </dsp:txXfrm>
    </dsp:sp>
    <dsp:sp modelId="{1D3460EA-2E2F-4291-A12C-5A796A5B67D8}">
      <dsp:nvSpPr>
        <dsp:cNvPr id="0" name=""/>
        <dsp:cNvSpPr/>
      </dsp:nvSpPr>
      <dsp:spPr>
        <a:xfrm>
          <a:off x="8346021" y="4658012"/>
          <a:ext cx="1513909" cy="395732"/>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Virtual multi disciplinary teams</a:t>
          </a:r>
        </a:p>
      </dsp:txBody>
      <dsp:txXfrm>
        <a:off x="8357612" y="4669603"/>
        <a:ext cx="1490727" cy="372550"/>
      </dsp:txXfrm>
    </dsp:sp>
    <dsp:sp modelId="{8C6A65E4-07C2-4E39-8B12-1A7E0A877F52}">
      <dsp:nvSpPr>
        <dsp:cNvPr id="0" name=""/>
        <dsp:cNvSpPr/>
      </dsp:nvSpPr>
      <dsp:spPr>
        <a:xfrm>
          <a:off x="8329005" y="5123210"/>
          <a:ext cx="1513909" cy="395732"/>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Mental Health</a:t>
          </a:r>
        </a:p>
      </dsp:txBody>
      <dsp:txXfrm>
        <a:off x="8340596" y="5134801"/>
        <a:ext cx="1490727" cy="3725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837D2-DAD2-47F5-A64E-B2057A4A6A3A}">
      <dsp:nvSpPr>
        <dsp:cNvPr id="0" name=""/>
        <dsp:cNvSpPr/>
      </dsp:nvSpPr>
      <dsp:spPr>
        <a:xfrm>
          <a:off x="105049" y="0"/>
          <a:ext cx="1335946" cy="6650965"/>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Mental Health</a:t>
          </a:r>
        </a:p>
      </dsp:txBody>
      <dsp:txXfrm>
        <a:off x="105049" y="0"/>
        <a:ext cx="1335946" cy="1995289"/>
      </dsp:txXfrm>
    </dsp:sp>
    <dsp:sp modelId="{A0268330-9763-427F-9D60-25629B43F173}">
      <dsp:nvSpPr>
        <dsp:cNvPr id="0" name=""/>
        <dsp:cNvSpPr/>
      </dsp:nvSpPr>
      <dsp:spPr>
        <a:xfrm>
          <a:off x="233503" y="1660453"/>
          <a:ext cx="1068757" cy="473693"/>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dirty="0"/>
            <a:t>Community Transformation</a:t>
          </a:r>
        </a:p>
      </dsp:txBody>
      <dsp:txXfrm>
        <a:off x="247377" y="1674327"/>
        <a:ext cx="1041009" cy="445945"/>
      </dsp:txXfrm>
    </dsp:sp>
    <dsp:sp modelId="{2AD60FA8-7665-4783-9B37-4300DD815692}">
      <dsp:nvSpPr>
        <dsp:cNvPr id="0" name=""/>
        <dsp:cNvSpPr/>
      </dsp:nvSpPr>
      <dsp:spPr>
        <a:xfrm>
          <a:off x="237778" y="2205227"/>
          <a:ext cx="1068757" cy="416903"/>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dirty="0"/>
            <a:t>Children’s Emotional Health &amp; Wellbeing</a:t>
          </a:r>
        </a:p>
      </dsp:txBody>
      <dsp:txXfrm>
        <a:off x="249989" y="2217438"/>
        <a:ext cx="1044335" cy="392481"/>
      </dsp:txXfrm>
    </dsp:sp>
    <dsp:sp modelId="{A9531B79-3BF2-403F-8F6D-6E7C2B088425}">
      <dsp:nvSpPr>
        <dsp:cNvPr id="0" name=""/>
        <dsp:cNvSpPr/>
      </dsp:nvSpPr>
      <dsp:spPr>
        <a:xfrm>
          <a:off x="237778" y="2686270"/>
          <a:ext cx="1068757" cy="416903"/>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dirty="0"/>
            <a:t>In-reach to Care Homes</a:t>
          </a:r>
        </a:p>
      </dsp:txBody>
      <dsp:txXfrm>
        <a:off x="249989" y="2698481"/>
        <a:ext cx="1044335" cy="392481"/>
      </dsp:txXfrm>
    </dsp:sp>
    <dsp:sp modelId="{6DDB05CE-1EB3-4E1B-9D14-5DC56A0C9A6E}">
      <dsp:nvSpPr>
        <dsp:cNvPr id="0" name=""/>
        <dsp:cNvSpPr/>
      </dsp:nvSpPr>
      <dsp:spPr>
        <a:xfrm>
          <a:off x="237778" y="3167312"/>
          <a:ext cx="1068757" cy="416903"/>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dirty="0"/>
            <a:t>Older Adult Therapy Services</a:t>
          </a:r>
        </a:p>
      </dsp:txBody>
      <dsp:txXfrm>
        <a:off x="249989" y="3179523"/>
        <a:ext cx="1044335" cy="392481"/>
      </dsp:txXfrm>
    </dsp:sp>
    <dsp:sp modelId="{B2E61FA9-11B2-4D8B-8F6D-DD7684274193}">
      <dsp:nvSpPr>
        <dsp:cNvPr id="0" name=""/>
        <dsp:cNvSpPr/>
      </dsp:nvSpPr>
      <dsp:spPr>
        <a:xfrm>
          <a:off x="237778" y="3648354"/>
          <a:ext cx="1068757" cy="416903"/>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dirty="0"/>
            <a:t>Community Inclusion</a:t>
          </a:r>
        </a:p>
      </dsp:txBody>
      <dsp:txXfrm>
        <a:off x="249989" y="3660565"/>
        <a:ext cx="1044335" cy="392481"/>
      </dsp:txXfrm>
    </dsp:sp>
    <dsp:sp modelId="{18BA4A05-15B4-4839-B94A-C7DA989F1F68}">
      <dsp:nvSpPr>
        <dsp:cNvPr id="0" name=""/>
        <dsp:cNvSpPr/>
      </dsp:nvSpPr>
      <dsp:spPr>
        <a:xfrm>
          <a:off x="237778" y="4129396"/>
          <a:ext cx="1068757" cy="416903"/>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dirty="0"/>
            <a:t>Recovery College</a:t>
          </a:r>
        </a:p>
      </dsp:txBody>
      <dsp:txXfrm>
        <a:off x="249989" y="4141607"/>
        <a:ext cx="1044335" cy="392481"/>
      </dsp:txXfrm>
    </dsp:sp>
    <dsp:sp modelId="{90D4AF7C-00A7-4AF7-824B-F3CF9DA30937}">
      <dsp:nvSpPr>
        <dsp:cNvPr id="0" name=""/>
        <dsp:cNvSpPr/>
      </dsp:nvSpPr>
      <dsp:spPr>
        <a:xfrm>
          <a:off x="237778" y="4610438"/>
          <a:ext cx="1068757" cy="416903"/>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dirty="0"/>
            <a:t>Physical Health SMI</a:t>
          </a:r>
        </a:p>
      </dsp:txBody>
      <dsp:txXfrm>
        <a:off x="249989" y="4622649"/>
        <a:ext cx="1044335" cy="392481"/>
      </dsp:txXfrm>
    </dsp:sp>
    <dsp:sp modelId="{79F19BFF-7378-4A0C-9E3B-75785CEA4B90}">
      <dsp:nvSpPr>
        <dsp:cNvPr id="0" name=""/>
        <dsp:cNvSpPr/>
      </dsp:nvSpPr>
      <dsp:spPr>
        <a:xfrm>
          <a:off x="237778" y="5091480"/>
          <a:ext cx="1068757" cy="416903"/>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dirty="0"/>
            <a:t>Rehabilitation</a:t>
          </a:r>
        </a:p>
      </dsp:txBody>
      <dsp:txXfrm>
        <a:off x="249989" y="5103691"/>
        <a:ext cx="1044335" cy="392481"/>
      </dsp:txXfrm>
    </dsp:sp>
    <dsp:sp modelId="{44A4A628-3879-4724-8AE2-E66E943D61CC}">
      <dsp:nvSpPr>
        <dsp:cNvPr id="0" name=""/>
        <dsp:cNvSpPr/>
      </dsp:nvSpPr>
      <dsp:spPr>
        <a:xfrm>
          <a:off x="237778" y="5572522"/>
          <a:ext cx="1068757" cy="416903"/>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dirty="0"/>
            <a:t>Complex Emotional Needs</a:t>
          </a:r>
        </a:p>
      </dsp:txBody>
      <dsp:txXfrm>
        <a:off x="249989" y="5584733"/>
        <a:ext cx="1044335" cy="392481"/>
      </dsp:txXfrm>
    </dsp:sp>
    <dsp:sp modelId="{87538A34-F075-4CB5-8C8B-E0BA667D6FEE}">
      <dsp:nvSpPr>
        <dsp:cNvPr id="0" name=""/>
        <dsp:cNvSpPr/>
      </dsp:nvSpPr>
      <dsp:spPr>
        <a:xfrm>
          <a:off x="1541192" y="0"/>
          <a:ext cx="1335946" cy="6650965"/>
        </a:xfrm>
        <a:prstGeom prst="roundRect">
          <a:avLst>
            <a:gd name="adj" fmla="val 10000"/>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Children’s</a:t>
          </a:r>
        </a:p>
      </dsp:txBody>
      <dsp:txXfrm>
        <a:off x="1541192" y="0"/>
        <a:ext cx="1335946" cy="1995289"/>
      </dsp:txXfrm>
    </dsp:sp>
    <dsp:sp modelId="{63ED8833-020E-4EE3-8C66-D9F1770B6373}">
      <dsp:nvSpPr>
        <dsp:cNvPr id="0" name=""/>
        <dsp:cNvSpPr/>
      </dsp:nvSpPr>
      <dsp:spPr>
        <a:xfrm>
          <a:off x="1709297" y="1684019"/>
          <a:ext cx="1068757" cy="4760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SEND</a:t>
          </a:r>
        </a:p>
      </dsp:txBody>
      <dsp:txXfrm>
        <a:off x="1723239" y="1697961"/>
        <a:ext cx="1040873" cy="448124"/>
      </dsp:txXfrm>
    </dsp:sp>
    <dsp:sp modelId="{1C008D88-05ED-4C89-A6F4-6DD509A05732}">
      <dsp:nvSpPr>
        <dsp:cNvPr id="0" name=""/>
        <dsp:cNvSpPr/>
      </dsp:nvSpPr>
      <dsp:spPr>
        <a:xfrm>
          <a:off x="1702211" y="2233221"/>
          <a:ext cx="1068757" cy="4760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Early Health</a:t>
          </a:r>
        </a:p>
      </dsp:txBody>
      <dsp:txXfrm>
        <a:off x="1716153" y="2247163"/>
        <a:ext cx="1040873" cy="448124"/>
      </dsp:txXfrm>
    </dsp:sp>
    <dsp:sp modelId="{723FCC28-2D1F-4F11-ADD8-67B78D012BAC}">
      <dsp:nvSpPr>
        <dsp:cNvPr id="0" name=""/>
        <dsp:cNvSpPr/>
      </dsp:nvSpPr>
      <dsp:spPr>
        <a:xfrm>
          <a:off x="1702222" y="2786494"/>
          <a:ext cx="1068757" cy="4760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Asthma</a:t>
          </a:r>
        </a:p>
      </dsp:txBody>
      <dsp:txXfrm>
        <a:off x="1716164" y="2800436"/>
        <a:ext cx="1040873" cy="448124"/>
      </dsp:txXfrm>
    </dsp:sp>
    <dsp:sp modelId="{980317B5-3FF5-4200-AC8C-FFB624175E6E}">
      <dsp:nvSpPr>
        <dsp:cNvPr id="0" name=""/>
        <dsp:cNvSpPr/>
      </dsp:nvSpPr>
      <dsp:spPr>
        <a:xfrm>
          <a:off x="1702222" y="3327290"/>
          <a:ext cx="1068757" cy="4760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Diabetes</a:t>
          </a:r>
        </a:p>
      </dsp:txBody>
      <dsp:txXfrm>
        <a:off x="1716164" y="3341232"/>
        <a:ext cx="1040873" cy="448124"/>
      </dsp:txXfrm>
    </dsp:sp>
    <dsp:sp modelId="{A98E03A1-6A98-4D05-8F90-0FA52EC473FB}">
      <dsp:nvSpPr>
        <dsp:cNvPr id="0" name=""/>
        <dsp:cNvSpPr/>
      </dsp:nvSpPr>
      <dsp:spPr>
        <a:xfrm>
          <a:off x="1709297" y="3868086"/>
          <a:ext cx="1068757" cy="4760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Obesity</a:t>
          </a:r>
        </a:p>
      </dsp:txBody>
      <dsp:txXfrm>
        <a:off x="1723239" y="3882028"/>
        <a:ext cx="1040873" cy="448124"/>
      </dsp:txXfrm>
    </dsp:sp>
    <dsp:sp modelId="{A577BF80-87BC-4161-96D0-9F49EFAD1EA9}">
      <dsp:nvSpPr>
        <dsp:cNvPr id="0" name=""/>
        <dsp:cNvSpPr/>
      </dsp:nvSpPr>
      <dsp:spPr>
        <a:xfrm>
          <a:off x="1709297" y="4417327"/>
          <a:ext cx="1068757" cy="4760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Epilepsy </a:t>
          </a:r>
        </a:p>
      </dsp:txBody>
      <dsp:txXfrm>
        <a:off x="1723239" y="4431269"/>
        <a:ext cx="1040873" cy="448124"/>
      </dsp:txXfrm>
    </dsp:sp>
    <dsp:sp modelId="{33842442-8E17-4C95-BD6B-885A9032562A}">
      <dsp:nvSpPr>
        <dsp:cNvPr id="0" name=""/>
        <dsp:cNvSpPr/>
      </dsp:nvSpPr>
      <dsp:spPr>
        <a:xfrm>
          <a:off x="1709297" y="4945009"/>
          <a:ext cx="1068757" cy="4760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Infant Mortality</a:t>
          </a:r>
        </a:p>
      </dsp:txBody>
      <dsp:txXfrm>
        <a:off x="1723239" y="4958951"/>
        <a:ext cx="1040873" cy="448124"/>
      </dsp:txXfrm>
    </dsp:sp>
    <dsp:sp modelId="{82C33622-1535-40C8-BE31-1E469E770E6F}">
      <dsp:nvSpPr>
        <dsp:cNvPr id="0" name=""/>
        <dsp:cNvSpPr/>
      </dsp:nvSpPr>
      <dsp:spPr>
        <a:xfrm>
          <a:off x="1709286" y="5478060"/>
          <a:ext cx="1068757" cy="4760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Community Children's Services</a:t>
          </a:r>
        </a:p>
      </dsp:txBody>
      <dsp:txXfrm>
        <a:off x="1723228" y="5492002"/>
        <a:ext cx="1040873" cy="448124"/>
      </dsp:txXfrm>
    </dsp:sp>
    <dsp:sp modelId="{72EECABE-5837-4EC2-B2EB-045DF6FB58C1}">
      <dsp:nvSpPr>
        <dsp:cNvPr id="0" name=""/>
        <dsp:cNvSpPr/>
      </dsp:nvSpPr>
      <dsp:spPr>
        <a:xfrm>
          <a:off x="2952353" y="0"/>
          <a:ext cx="1335946" cy="6650965"/>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Estates</a:t>
          </a:r>
        </a:p>
      </dsp:txBody>
      <dsp:txXfrm>
        <a:off x="2952353" y="0"/>
        <a:ext cx="1335946" cy="1995289"/>
      </dsp:txXfrm>
    </dsp:sp>
    <dsp:sp modelId="{4CD88408-7059-47B6-B619-C7D87F8B41D9}">
      <dsp:nvSpPr>
        <dsp:cNvPr id="0" name=""/>
        <dsp:cNvSpPr/>
      </dsp:nvSpPr>
      <dsp:spPr>
        <a:xfrm>
          <a:off x="3058454" y="1659506"/>
          <a:ext cx="1068757" cy="622156"/>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One Public Sector Estate approach</a:t>
          </a:r>
        </a:p>
      </dsp:txBody>
      <dsp:txXfrm>
        <a:off x="3076676" y="1677728"/>
        <a:ext cx="1032313" cy="585712"/>
      </dsp:txXfrm>
    </dsp:sp>
    <dsp:sp modelId="{BF2F6C63-F65B-4578-B4D1-EFB2B9C91A2B}">
      <dsp:nvSpPr>
        <dsp:cNvPr id="0" name=""/>
        <dsp:cNvSpPr/>
      </dsp:nvSpPr>
      <dsp:spPr>
        <a:xfrm>
          <a:off x="3067709" y="2378246"/>
          <a:ext cx="1068757" cy="640658"/>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Buildings for Co-location</a:t>
          </a:r>
        </a:p>
      </dsp:txBody>
      <dsp:txXfrm>
        <a:off x="3086473" y="2397010"/>
        <a:ext cx="1031229" cy="603130"/>
      </dsp:txXfrm>
    </dsp:sp>
    <dsp:sp modelId="{88DB3A9D-FD44-4818-8A10-FDA335F40BF5}">
      <dsp:nvSpPr>
        <dsp:cNvPr id="0" name=""/>
        <dsp:cNvSpPr/>
      </dsp:nvSpPr>
      <dsp:spPr>
        <a:xfrm>
          <a:off x="3067709" y="3117468"/>
          <a:ext cx="1068757" cy="640658"/>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Review H&amp;WB Hub Locations</a:t>
          </a:r>
        </a:p>
      </dsp:txBody>
      <dsp:txXfrm>
        <a:off x="3086473" y="3136232"/>
        <a:ext cx="1031229" cy="603130"/>
      </dsp:txXfrm>
    </dsp:sp>
    <dsp:sp modelId="{721ECDBC-BA98-4426-BA2E-8EB27107FC56}">
      <dsp:nvSpPr>
        <dsp:cNvPr id="0" name=""/>
        <dsp:cNvSpPr/>
      </dsp:nvSpPr>
      <dsp:spPr>
        <a:xfrm>
          <a:off x="3067709" y="3856690"/>
          <a:ext cx="1068757" cy="640658"/>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Hot Desk Facilities</a:t>
          </a:r>
        </a:p>
      </dsp:txBody>
      <dsp:txXfrm>
        <a:off x="3086473" y="3875454"/>
        <a:ext cx="1031229" cy="603130"/>
      </dsp:txXfrm>
    </dsp:sp>
    <dsp:sp modelId="{859B48D8-0F87-49AF-8763-F43885BEB72B}">
      <dsp:nvSpPr>
        <dsp:cNvPr id="0" name=""/>
        <dsp:cNvSpPr/>
      </dsp:nvSpPr>
      <dsp:spPr>
        <a:xfrm>
          <a:off x="3067709" y="4595912"/>
          <a:ext cx="1068757" cy="640658"/>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Estate Reduction Programme</a:t>
          </a:r>
        </a:p>
      </dsp:txBody>
      <dsp:txXfrm>
        <a:off x="3086473" y="4614676"/>
        <a:ext cx="1031229" cy="603130"/>
      </dsp:txXfrm>
    </dsp:sp>
    <dsp:sp modelId="{B2189BC9-67BE-4DE5-B83B-1BA94A3808DF}">
      <dsp:nvSpPr>
        <dsp:cNvPr id="0" name=""/>
        <dsp:cNvSpPr/>
      </dsp:nvSpPr>
      <dsp:spPr>
        <a:xfrm>
          <a:off x="3067709" y="5335133"/>
          <a:ext cx="1068757" cy="640658"/>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Future Options for Primary Care Estate</a:t>
          </a:r>
        </a:p>
      </dsp:txBody>
      <dsp:txXfrm>
        <a:off x="3086473" y="5353897"/>
        <a:ext cx="1031229" cy="603130"/>
      </dsp:txXfrm>
    </dsp:sp>
    <dsp:sp modelId="{1F8AD369-E691-4ABD-834D-01FBF26A7EEA}">
      <dsp:nvSpPr>
        <dsp:cNvPr id="0" name=""/>
        <dsp:cNvSpPr/>
      </dsp:nvSpPr>
      <dsp:spPr>
        <a:xfrm>
          <a:off x="4363514" y="0"/>
          <a:ext cx="1335946" cy="6650965"/>
        </a:xfrm>
        <a:prstGeom prst="roundRect">
          <a:avLst>
            <a:gd name="adj" fmla="val 1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Workforce</a:t>
          </a:r>
        </a:p>
      </dsp:txBody>
      <dsp:txXfrm>
        <a:off x="4363514" y="0"/>
        <a:ext cx="1335946" cy="1995289"/>
      </dsp:txXfrm>
    </dsp:sp>
    <dsp:sp modelId="{C5EBC218-B064-43E5-84B0-50533363BA38}">
      <dsp:nvSpPr>
        <dsp:cNvPr id="0" name=""/>
        <dsp:cNvSpPr/>
      </dsp:nvSpPr>
      <dsp:spPr>
        <a:xfrm>
          <a:off x="4502057" y="1625667"/>
          <a:ext cx="1068757" cy="638547"/>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Joint Workforce Plan</a:t>
          </a:r>
        </a:p>
      </dsp:txBody>
      <dsp:txXfrm>
        <a:off x="4520759" y="1644369"/>
        <a:ext cx="1031353" cy="601143"/>
      </dsp:txXfrm>
    </dsp:sp>
    <dsp:sp modelId="{32A3A88B-B47B-4320-B1A1-7C7AD48E8B26}">
      <dsp:nvSpPr>
        <dsp:cNvPr id="0" name=""/>
        <dsp:cNvSpPr/>
      </dsp:nvSpPr>
      <dsp:spPr>
        <a:xfrm>
          <a:off x="4507091" y="2335456"/>
          <a:ext cx="1068757" cy="638547"/>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Future Employment offer for local people</a:t>
          </a:r>
        </a:p>
      </dsp:txBody>
      <dsp:txXfrm>
        <a:off x="4525793" y="2354158"/>
        <a:ext cx="1031353" cy="601143"/>
      </dsp:txXfrm>
    </dsp:sp>
    <dsp:sp modelId="{9CFD44A3-3C84-43E2-98F8-F4799254303D}">
      <dsp:nvSpPr>
        <dsp:cNvPr id="0" name=""/>
        <dsp:cNvSpPr/>
      </dsp:nvSpPr>
      <dsp:spPr>
        <a:xfrm>
          <a:off x="4507091" y="3072242"/>
          <a:ext cx="1068757" cy="638547"/>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Development of new roles</a:t>
          </a:r>
        </a:p>
      </dsp:txBody>
      <dsp:txXfrm>
        <a:off x="4525793" y="3090944"/>
        <a:ext cx="1031353" cy="601143"/>
      </dsp:txXfrm>
    </dsp:sp>
    <dsp:sp modelId="{384E924F-51D8-46ED-94D7-A3835CF7EFED}">
      <dsp:nvSpPr>
        <dsp:cNvPr id="0" name=""/>
        <dsp:cNvSpPr/>
      </dsp:nvSpPr>
      <dsp:spPr>
        <a:xfrm>
          <a:off x="4507091" y="3809028"/>
          <a:ext cx="1068757" cy="638547"/>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Development of career pathways</a:t>
          </a:r>
        </a:p>
      </dsp:txBody>
      <dsp:txXfrm>
        <a:off x="4525793" y="3827730"/>
        <a:ext cx="1031353" cy="601143"/>
      </dsp:txXfrm>
    </dsp:sp>
    <dsp:sp modelId="{367DA56C-3CF3-4AC6-A6C4-2DA67901D350}">
      <dsp:nvSpPr>
        <dsp:cNvPr id="0" name=""/>
        <dsp:cNvSpPr/>
      </dsp:nvSpPr>
      <dsp:spPr>
        <a:xfrm>
          <a:off x="4507091" y="4545814"/>
          <a:ext cx="1068757" cy="638547"/>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New ways of working</a:t>
          </a:r>
        </a:p>
      </dsp:txBody>
      <dsp:txXfrm>
        <a:off x="4525793" y="4564516"/>
        <a:ext cx="1031353" cy="601143"/>
      </dsp:txXfrm>
    </dsp:sp>
    <dsp:sp modelId="{5A6861FE-31B1-45EC-BD06-B78A7AD905A1}">
      <dsp:nvSpPr>
        <dsp:cNvPr id="0" name=""/>
        <dsp:cNvSpPr/>
      </dsp:nvSpPr>
      <dsp:spPr>
        <a:xfrm>
          <a:off x="4507091" y="5282600"/>
          <a:ext cx="1068757" cy="638547"/>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Organisational and culture development</a:t>
          </a:r>
        </a:p>
      </dsp:txBody>
      <dsp:txXfrm>
        <a:off x="4525793" y="5301302"/>
        <a:ext cx="1031353" cy="601143"/>
      </dsp:txXfrm>
    </dsp:sp>
    <dsp:sp modelId="{23E9748A-394E-43C1-9CFF-EE5AAD589B8B}">
      <dsp:nvSpPr>
        <dsp:cNvPr id="0" name=""/>
        <dsp:cNvSpPr/>
      </dsp:nvSpPr>
      <dsp:spPr>
        <a:xfrm>
          <a:off x="5749692" y="0"/>
          <a:ext cx="1335946" cy="6650965"/>
        </a:xfrm>
        <a:prstGeom prst="roundRect">
          <a:avLst>
            <a:gd name="adj" fmla="val 1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Digital</a:t>
          </a:r>
        </a:p>
      </dsp:txBody>
      <dsp:txXfrm>
        <a:off x="5749692" y="0"/>
        <a:ext cx="1335946" cy="1995289"/>
      </dsp:txXfrm>
    </dsp:sp>
    <dsp:sp modelId="{8C6A65E4-07C2-4E39-8B12-1A7E0A877F52}">
      <dsp:nvSpPr>
        <dsp:cNvPr id="0" name=""/>
        <dsp:cNvSpPr/>
      </dsp:nvSpPr>
      <dsp:spPr>
        <a:xfrm>
          <a:off x="5881246" y="1595930"/>
          <a:ext cx="1068757" cy="638547"/>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Assisted digital offer for the population</a:t>
          </a:r>
        </a:p>
      </dsp:txBody>
      <dsp:txXfrm>
        <a:off x="5899948" y="1614632"/>
        <a:ext cx="1031353" cy="601143"/>
      </dsp:txXfrm>
    </dsp:sp>
    <dsp:sp modelId="{4099BEF2-863E-4275-8288-A38FD34DCFCA}">
      <dsp:nvSpPr>
        <dsp:cNvPr id="0" name=""/>
        <dsp:cNvSpPr/>
      </dsp:nvSpPr>
      <dsp:spPr>
        <a:xfrm>
          <a:off x="5883287" y="2301670"/>
          <a:ext cx="1068757" cy="638547"/>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Digital Access routes</a:t>
          </a:r>
        </a:p>
      </dsp:txBody>
      <dsp:txXfrm>
        <a:off x="5901989" y="2320372"/>
        <a:ext cx="1031353" cy="601143"/>
      </dsp:txXfrm>
    </dsp:sp>
    <dsp:sp modelId="{25BF0A33-D20D-40EA-8D21-6A49A3BA0553}">
      <dsp:nvSpPr>
        <dsp:cNvPr id="0" name=""/>
        <dsp:cNvSpPr/>
      </dsp:nvSpPr>
      <dsp:spPr>
        <a:xfrm>
          <a:off x="5883287" y="3038456"/>
          <a:ext cx="1068757" cy="638547"/>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Digital zones in community buildings</a:t>
          </a:r>
        </a:p>
      </dsp:txBody>
      <dsp:txXfrm>
        <a:off x="5901989" y="3057158"/>
        <a:ext cx="1031353" cy="601143"/>
      </dsp:txXfrm>
    </dsp:sp>
    <dsp:sp modelId="{A5EA7469-C438-4B8B-8263-F6C84D8759D7}">
      <dsp:nvSpPr>
        <dsp:cNvPr id="0" name=""/>
        <dsp:cNvSpPr/>
      </dsp:nvSpPr>
      <dsp:spPr>
        <a:xfrm>
          <a:off x="5883287" y="3775242"/>
          <a:ext cx="1068757" cy="638547"/>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Shared Care Records</a:t>
          </a:r>
        </a:p>
      </dsp:txBody>
      <dsp:txXfrm>
        <a:off x="5901989" y="3793944"/>
        <a:ext cx="1031353" cy="601143"/>
      </dsp:txXfrm>
    </dsp:sp>
    <dsp:sp modelId="{238997E1-0160-4FE0-AE53-22A65926F063}">
      <dsp:nvSpPr>
        <dsp:cNvPr id="0" name=""/>
        <dsp:cNvSpPr/>
      </dsp:nvSpPr>
      <dsp:spPr>
        <a:xfrm>
          <a:off x="5883287" y="4512028"/>
          <a:ext cx="1068757" cy="638547"/>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Place WIFI, File &amp; Print Offer</a:t>
          </a:r>
        </a:p>
      </dsp:txBody>
      <dsp:txXfrm>
        <a:off x="5901989" y="4530730"/>
        <a:ext cx="1031353" cy="601143"/>
      </dsp:txXfrm>
    </dsp:sp>
    <dsp:sp modelId="{6C0AF03F-BBCF-4140-89B7-0D6398E31287}">
      <dsp:nvSpPr>
        <dsp:cNvPr id="0" name=""/>
        <dsp:cNvSpPr/>
      </dsp:nvSpPr>
      <dsp:spPr>
        <a:xfrm>
          <a:off x="5883287" y="5248814"/>
          <a:ext cx="1068757" cy="638547"/>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Agile Working</a:t>
          </a:r>
        </a:p>
      </dsp:txBody>
      <dsp:txXfrm>
        <a:off x="5901989" y="5267516"/>
        <a:ext cx="1031353" cy="601143"/>
      </dsp:txXfrm>
    </dsp:sp>
    <dsp:sp modelId="{2124C5BD-7470-4C64-8797-D5FA8CD44426}">
      <dsp:nvSpPr>
        <dsp:cNvPr id="0" name=""/>
        <dsp:cNvSpPr/>
      </dsp:nvSpPr>
      <dsp:spPr>
        <a:xfrm>
          <a:off x="7185835" y="0"/>
          <a:ext cx="1335946" cy="6650965"/>
        </a:xfrm>
        <a:prstGeom prst="roundRect">
          <a:avLst>
            <a:gd name="adj" fmla="val 1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Safe-guarding</a:t>
          </a:r>
        </a:p>
      </dsp:txBody>
      <dsp:txXfrm>
        <a:off x="7185835" y="0"/>
        <a:ext cx="1335946" cy="1995289"/>
      </dsp:txXfrm>
    </dsp:sp>
    <dsp:sp modelId="{EE0E44EF-F7B0-4C3C-8750-D2CE02F2D0CB}">
      <dsp:nvSpPr>
        <dsp:cNvPr id="0" name=""/>
        <dsp:cNvSpPr/>
      </dsp:nvSpPr>
      <dsp:spPr>
        <a:xfrm>
          <a:off x="7340655" y="1577176"/>
          <a:ext cx="1068757" cy="769423"/>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Multi-Agency Shared Records</a:t>
          </a:r>
        </a:p>
      </dsp:txBody>
      <dsp:txXfrm>
        <a:off x="7363191" y="1599712"/>
        <a:ext cx="1023685" cy="724351"/>
      </dsp:txXfrm>
    </dsp:sp>
    <dsp:sp modelId="{321CD5A3-C004-4FC4-9A09-D00F403FBAFD}">
      <dsp:nvSpPr>
        <dsp:cNvPr id="0" name=""/>
        <dsp:cNvSpPr/>
      </dsp:nvSpPr>
      <dsp:spPr>
        <a:xfrm>
          <a:off x="7340655" y="2464973"/>
          <a:ext cx="1068757" cy="769423"/>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Multi-Agency Case Discussions</a:t>
          </a:r>
        </a:p>
      </dsp:txBody>
      <dsp:txXfrm>
        <a:off x="7363191" y="2487509"/>
        <a:ext cx="1023685" cy="724351"/>
      </dsp:txXfrm>
    </dsp:sp>
    <dsp:sp modelId="{B1782326-6FD0-49FA-808B-98011175D20F}">
      <dsp:nvSpPr>
        <dsp:cNvPr id="0" name=""/>
        <dsp:cNvSpPr/>
      </dsp:nvSpPr>
      <dsp:spPr>
        <a:xfrm>
          <a:off x="7340655" y="3352770"/>
          <a:ext cx="1068757" cy="769423"/>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Proactive support for “at risk” families and citizens</a:t>
          </a:r>
        </a:p>
      </dsp:txBody>
      <dsp:txXfrm>
        <a:off x="7363191" y="3375306"/>
        <a:ext cx="1023685" cy="724351"/>
      </dsp:txXfrm>
    </dsp:sp>
    <dsp:sp modelId="{B047BA5F-A374-45C8-B134-EFD61546C82A}">
      <dsp:nvSpPr>
        <dsp:cNvPr id="0" name=""/>
        <dsp:cNvSpPr/>
      </dsp:nvSpPr>
      <dsp:spPr>
        <a:xfrm>
          <a:off x="7340655" y="4240567"/>
          <a:ext cx="1068757" cy="769423"/>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Training &amp; Development</a:t>
          </a:r>
        </a:p>
      </dsp:txBody>
      <dsp:txXfrm>
        <a:off x="7363191" y="4263103"/>
        <a:ext cx="1023685" cy="724351"/>
      </dsp:txXfrm>
    </dsp:sp>
    <dsp:sp modelId="{A254DCBD-294C-4A6C-8CA2-C89C517B6FDB}">
      <dsp:nvSpPr>
        <dsp:cNvPr id="0" name=""/>
        <dsp:cNvSpPr/>
      </dsp:nvSpPr>
      <dsp:spPr>
        <a:xfrm>
          <a:off x="7340655" y="5128363"/>
          <a:ext cx="1068757" cy="769423"/>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Shared Resource for delivery of LPS</a:t>
          </a:r>
        </a:p>
      </dsp:txBody>
      <dsp:txXfrm>
        <a:off x="7363191" y="5150899"/>
        <a:ext cx="1023685" cy="724351"/>
      </dsp:txXfrm>
    </dsp:sp>
    <dsp:sp modelId="{7FDE7512-A1A6-4BA8-B904-5957B24EDF4F}">
      <dsp:nvSpPr>
        <dsp:cNvPr id="0" name=""/>
        <dsp:cNvSpPr/>
      </dsp:nvSpPr>
      <dsp:spPr>
        <a:xfrm>
          <a:off x="8621978" y="0"/>
          <a:ext cx="1413338" cy="6650965"/>
        </a:xfrm>
        <a:prstGeom prst="roundRect">
          <a:avLst>
            <a:gd name="adj" fmla="val 1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Comms &amp; Engagement</a:t>
          </a:r>
        </a:p>
      </dsp:txBody>
      <dsp:txXfrm>
        <a:off x="8621978" y="0"/>
        <a:ext cx="1413338" cy="1995289"/>
      </dsp:txXfrm>
    </dsp:sp>
    <dsp:sp modelId="{2478022F-9C50-46BF-98B4-62B197DEBEBD}">
      <dsp:nvSpPr>
        <dsp:cNvPr id="0" name=""/>
        <dsp:cNvSpPr/>
      </dsp:nvSpPr>
      <dsp:spPr>
        <a:xfrm>
          <a:off x="8808419" y="1565835"/>
          <a:ext cx="1068757" cy="769423"/>
        </a:xfrm>
        <a:prstGeom prst="roundRect">
          <a:avLst>
            <a:gd name="adj" fmla="val 10000"/>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Brand &amp; Logo</a:t>
          </a:r>
        </a:p>
      </dsp:txBody>
      <dsp:txXfrm>
        <a:off x="8830955" y="1588371"/>
        <a:ext cx="1023685" cy="724351"/>
      </dsp:txXfrm>
    </dsp:sp>
    <dsp:sp modelId="{3954EDEB-D402-45C2-A4FE-27952128DA65}">
      <dsp:nvSpPr>
        <dsp:cNvPr id="0" name=""/>
        <dsp:cNvSpPr/>
      </dsp:nvSpPr>
      <dsp:spPr>
        <a:xfrm>
          <a:off x="8808419" y="2453632"/>
          <a:ext cx="1068757" cy="769423"/>
        </a:xfrm>
        <a:prstGeom prst="roundRect">
          <a:avLst>
            <a:gd name="adj" fmla="val 10000"/>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Social Media Footprint inc Website Development</a:t>
          </a:r>
        </a:p>
      </dsp:txBody>
      <dsp:txXfrm>
        <a:off x="8830955" y="2476168"/>
        <a:ext cx="1023685" cy="724351"/>
      </dsp:txXfrm>
    </dsp:sp>
    <dsp:sp modelId="{7C82A7D3-BA99-47F4-AFB4-5F8263B552A9}">
      <dsp:nvSpPr>
        <dsp:cNvPr id="0" name=""/>
        <dsp:cNvSpPr/>
      </dsp:nvSpPr>
      <dsp:spPr>
        <a:xfrm>
          <a:off x="8808419" y="3341428"/>
          <a:ext cx="1068757" cy="769423"/>
        </a:xfrm>
        <a:prstGeom prst="roundRect">
          <a:avLst>
            <a:gd name="adj" fmla="val 10000"/>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Stakeholder Engagement</a:t>
          </a:r>
        </a:p>
      </dsp:txBody>
      <dsp:txXfrm>
        <a:off x="8830955" y="3363964"/>
        <a:ext cx="1023685" cy="724351"/>
      </dsp:txXfrm>
    </dsp:sp>
    <dsp:sp modelId="{6B32506A-79B8-45B6-AACB-5D204EAEAD97}">
      <dsp:nvSpPr>
        <dsp:cNvPr id="0" name=""/>
        <dsp:cNvSpPr/>
      </dsp:nvSpPr>
      <dsp:spPr>
        <a:xfrm>
          <a:off x="8808419" y="4263011"/>
          <a:ext cx="1068757" cy="769423"/>
        </a:xfrm>
        <a:prstGeom prst="roundRect">
          <a:avLst>
            <a:gd name="adj" fmla="val 10000"/>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Citizen Engagement</a:t>
          </a:r>
        </a:p>
      </dsp:txBody>
      <dsp:txXfrm>
        <a:off x="8830955" y="4285547"/>
        <a:ext cx="1023685" cy="724351"/>
      </dsp:txXfrm>
    </dsp:sp>
    <dsp:sp modelId="{D3094A2A-1DD3-4DCD-8E79-5578453EEC18}">
      <dsp:nvSpPr>
        <dsp:cNvPr id="0" name=""/>
        <dsp:cNvSpPr/>
      </dsp:nvSpPr>
      <dsp:spPr>
        <a:xfrm>
          <a:off x="8808419" y="5150807"/>
          <a:ext cx="1068757" cy="769423"/>
        </a:xfrm>
        <a:prstGeom prst="roundRect">
          <a:avLst>
            <a:gd name="adj" fmla="val 10000"/>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Stakeholder Newsletters</a:t>
          </a:r>
        </a:p>
      </dsp:txBody>
      <dsp:txXfrm>
        <a:off x="8830955" y="5173343"/>
        <a:ext cx="1023685" cy="7243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55C9C-F882-4AB4-B0B7-6099C6EBB022}">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816D0F-F5D2-4CD6-86AE-3E5E2CD0E836}">
      <dsp:nvSpPr>
        <dsp:cNvPr id="0" name=""/>
        <dsp:cNvSpPr/>
      </dsp:nvSpPr>
      <dsp:spPr>
        <a:xfrm>
          <a:off x="0" y="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i="0" kern="1200" baseline="0" dirty="0"/>
            <a:t>Creating and equitable health care service for people with a learning disability </a:t>
          </a:r>
          <a:r>
            <a:rPr lang="en-US" sz="3200" b="0" i="0" kern="1200" baseline="0" dirty="0"/>
            <a:t>– making necessary reasonable adjustments on an individual basis person centered way.</a:t>
          </a:r>
          <a:endParaRPr lang="en-US" sz="3200" kern="1200" dirty="0"/>
        </a:p>
      </dsp:txBody>
      <dsp:txXfrm>
        <a:off x="0" y="0"/>
        <a:ext cx="6492875" cy="2552700"/>
      </dsp:txXfrm>
    </dsp:sp>
    <dsp:sp modelId="{66553FC9-ECFB-4C95-9CCA-B0E1A3550D8B}">
      <dsp:nvSpPr>
        <dsp:cNvPr id="0" name=""/>
        <dsp:cNvSpPr/>
      </dsp:nvSpPr>
      <dsp:spPr>
        <a:xfrm>
          <a:off x="0" y="2552700"/>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99CE11-0756-41C6-9354-2E833E3E76B9}">
      <dsp:nvSpPr>
        <dsp:cNvPr id="0" name=""/>
        <dsp:cNvSpPr/>
      </dsp:nvSpPr>
      <dsp:spPr>
        <a:xfrm>
          <a:off x="0" y="255270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A trusting relationship </a:t>
          </a:r>
          <a:r>
            <a:rPr lang="en-US" sz="3200" kern="1200" dirty="0"/>
            <a:t>in the knowledge that</a:t>
          </a:r>
          <a:r>
            <a:rPr lang="en-US" sz="3200" i="0" kern="1200" baseline="0" dirty="0"/>
            <a:t> people with learning disabilities and autistic people know they will receive good care where they see the star. </a:t>
          </a:r>
          <a:endParaRPr lang="en-US" sz="3200" kern="1200" dirty="0"/>
        </a:p>
      </dsp:txBody>
      <dsp:txXfrm>
        <a:off x="0" y="2552700"/>
        <a:ext cx="6492875" cy="25527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C9022-4F99-474D-A0E7-811C675416B6}">
      <dsp:nvSpPr>
        <dsp:cNvPr id="0" name=""/>
        <dsp:cNvSpPr/>
      </dsp:nvSpPr>
      <dsp:spPr>
        <a:xfrm>
          <a:off x="0" y="38099"/>
          <a:ext cx="6492875" cy="12097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(LeDeR) – Learning Disability Mortality Review (2017) </a:t>
          </a:r>
          <a:r>
            <a:rPr lang="en-US" sz="2200" kern="1200" dirty="0"/>
            <a:t>People with Learning Disabilities are dying considerably younger than the general population. </a:t>
          </a:r>
        </a:p>
      </dsp:txBody>
      <dsp:txXfrm>
        <a:off x="59057" y="97156"/>
        <a:ext cx="6374761" cy="1091666"/>
      </dsp:txXfrm>
    </dsp:sp>
    <dsp:sp modelId="{8DDF033D-375B-4A69-911A-3C3193CDBCD8}">
      <dsp:nvSpPr>
        <dsp:cNvPr id="0" name=""/>
        <dsp:cNvSpPr/>
      </dsp:nvSpPr>
      <dsp:spPr>
        <a:xfrm>
          <a:off x="0" y="1311239"/>
          <a:ext cx="6492875" cy="1209780"/>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PWLD are dying on average 26 years younger (23 years for Men, 29 years for Women)</a:t>
          </a:r>
        </a:p>
      </dsp:txBody>
      <dsp:txXfrm>
        <a:off x="59057" y="1370296"/>
        <a:ext cx="6374761" cy="1091666"/>
      </dsp:txXfrm>
    </dsp:sp>
    <dsp:sp modelId="{CC5DDA5F-5056-4B66-B1BF-5705C02D2806}">
      <dsp:nvSpPr>
        <dsp:cNvPr id="0" name=""/>
        <dsp:cNvSpPr/>
      </dsp:nvSpPr>
      <dsp:spPr>
        <a:xfrm>
          <a:off x="0" y="2584380"/>
          <a:ext cx="6492875" cy="1209780"/>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(CIPOLD) </a:t>
          </a:r>
          <a:r>
            <a:rPr lang="en-US" sz="2200" kern="1200" dirty="0"/>
            <a:t>48% deaths deemed avoidable (24% rest of population)</a:t>
          </a:r>
          <a:r>
            <a:rPr lang="en-US" sz="2200" b="1" kern="1200" dirty="0"/>
            <a:t> </a:t>
          </a:r>
          <a:endParaRPr lang="en-US" sz="2200" kern="1200" dirty="0"/>
        </a:p>
      </dsp:txBody>
      <dsp:txXfrm>
        <a:off x="59057" y="2643437"/>
        <a:ext cx="6374761" cy="1091666"/>
      </dsp:txXfrm>
    </dsp:sp>
    <dsp:sp modelId="{4784F07D-EEDC-4284-A494-E143FE53CE98}">
      <dsp:nvSpPr>
        <dsp:cNvPr id="0" name=""/>
        <dsp:cNvSpPr/>
      </dsp:nvSpPr>
      <dsp:spPr>
        <a:xfrm>
          <a:off x="0" y="3857520"/>
          <a:ext cx="6492875" cy="120978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MENCAP’S Death by Indifference (2007) &amp; 74 deaths and Counting (2012)</a:t>
          </a:r>
          <a:endParaRPr lang="en-US" sz="2200" kern="1200" dirty="0"/>
        </a:p>
      </dsp:txBody>
      <dsp:txXfrm>
        <a:off x="59057" y="3916577"/>
        <a:ext cx="6374761" cy="10916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D0ECA-6B76-4562-8F97-F1CCD465E0AF}">
      <dsp:nvSpPr>
        <dsp:cNvPr id="0" name=""/>
        <dsp:cNvSpPr/>
      </dsp:nvSpPr>
      <dsp:spPr>
        <a:xfrm>
          <a:off x="0" y="569146"/>
          <a:ext cx="6492875" cy="63958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i="0" kern="1200" baseline="0" dirty="0"/>
            <a:t>Training</a:t>
          </a:r>
          <a:endParaRPr lang="en-US" sz="900" kern="1200" dirty="0"/>
        </a:p>
      </dsp:txBody>
      <dsp:txXfrm>
        <a:off x="31222" y="600368"/>
        <a:ext cx="6430431" cy="577140"/>
      </dsp:txXfrm>
    </dsp:sp>
    <dsp:sp modelId="{78BD75DE-783B-4FBC-9C63-1BC515877B2C}">
      <dsp:nvSpPr>
        <dsp:cNvPr id="0" name=""/>
        <dsp:cNvSpPr/>
      </dsp:nvSpPr>
      <dsp:spPr>
        <a:xfrm>
          <a:off x="0" y="1234651"/>
          <a:ext cx="6492875" cy="639584"/>
        </a:xfrm>
        <a:prstGeom prst="round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0" i="0" kern="1200" baseline="0" dirty="0"/>
            <a:t>Have staff received training on meeting the health needs of people with Learning Disabilities/Autism? The BCH Star Team can provide this to for the whole staff team so they can understand the barriers that people with learning disabilities/Autism face and how to overcome them.</a:t>
          </a:r>
          <a:endParaRPr lang="en-US" sz="900" kern="1200" dirty="0"/>
        </a:p>
      </dsp:txBody>
      <dsp:txXfrm>
        <a:off x="31222" y="1265873"/>
        <a:ext cx="6430431" cy="577140"/>
      </dsp:txXfrm>
    </dsp:sp>
    <dsp:sp modelId="{6A30CF45-4809-4ED5-8FA3-222618716E2E}">
      <dsp:nvSpPr>
        <dsp:cNvPr id="0" name=""/>
        <dsp:cNvSpPr/>
      </dsp:nvSpPr>
      <dsp:spPr>
        <a:xfrm>
          <a:off x="0" y="1900155"/>
          <a:ext cx="6492875" cy="639584"/>
        </a:xfrm>
        <a:prstGeom prst="round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i="0" kern="1200" baseline="0" dirty="0"/>
            <a:t>GP Link Nurse </a:t>
          </a:r>
          <a:endParaRPr lang="en-US" sz="900" kern="1200" dirty="0"/>
        </a:p>
      </dsp:txBody>
      <dsp:txXfrm>
        <a:off x="31222" y="1931377"/>
        <a:ext cx="6430431" cy="577140"/>
      </dsp:txXfrm>
    </dsp:sp>
    <dsp:sp modelId="{5EB420F1-85CD-4FBB-B7EF-2B66C9A1976C}">
      <dsp:nvSpPr>
        <dsp:cNvPr id="0" name=""/>
        <dsp:cNvSpPr/>
      </dsp:nvSpPr>
      <dsp:spPr>
        <a:xfrm>
          <a:off x="0" y="2565660"/>
          <a:ext cx="6492875" cy="639584"/>
        </a:xfrm>
        <a:prstGeom prst="round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0" i="0" kern="1200" baseline="0" dirty="0"/>
            <a:t>Do you utilise your GP Learning Disability Link Nurse? Are referrals made to the Community Learning Disability Nursing Service? We will help you to have better partnership working.</a:t>
          </a:r>
          <a:endParaRPr lang="en-US" sz="900" kern="1200" dirty="0"/>
        </a:p>
      </dsp:txBody>
      <dsp:txXfrm>
        <a:off x="31222" y="2596882"/>
        <a:ext cx="6430431" cy="577140"/>
      </dsp:txXfrm>
    </dsp:sp>
    <dsp:sp modelId="{5902AE9E-50C6-44A1-9559-73BAC0DE7F55}">
      <dsp:nvSpPr>
        <dsp:cNvPr id="0" name=""/>
        <dsp:cNvSpPr/>
      </dsp:nvSpPr>
      <dsp:spPr>
        <a:xfrm>
          <a:off x="0" y="3231164"/>
          <a:ext cx="6492875" cy="639584"/>
        </a:xfrm>
        <a:prstGeom prst="round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i="0" kern="1200" baseline="0" dirty="0"/>
            <a:t>Annual Health Checks </a:t>
          </a:r>
          <a:endParaRPr lang="en-US" sz="900" kern="1200" dirty="0"/>
        </a:p>
      </dsp:txBody>
      <dsp:txXfrm>
        <a:off x="31222" y="3262386"/>
        <a:ext cx="6430431" cy="577140"/>
      </dsp:txXfrm>
    </dsp:sp>
    <dsp:sp modelId="{868A19AF-3CC0-4D70-A4E6-6A813792C2C4}">
      <dsp:nvSpPr>
        <dsp:cNvPr id="0" name=""/>
        <dsp:cNvSpPr/>
      </dsp:nvSpPr>
      <dsp:spPr>
        <a:xfrm>
          <a:off x="0" y="3896668"/>
          <a:ext cx="6492875" cy="639584"/>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0" i="0" kern="1200" baseline="0" dirty="0"/>
            <a:t>What percent of your Learning Disability/Autistic patients received the full annual health check? The CCG target is at least 70%. Do you use the approved template that generates a health check action plan? Good annual health checks reduce the risk of delayed diagnostics. We can help improve your annual health checks quality and quantity. What is your cancer screening uptake like for your Learning disabled/autistic patients? Improving uptake for this hard-to-reach group is an </a:t>
          </a:r>
          <a:r>
            <a:rPr lang="en-US" sz="900" kern="1200" dirty="0"/>
            <a:t>ICS</a:t>
          </a:r>
          <a:r>
            <a:rPr lang="en-US" sz="900" b="0" i="0" kern="1200" baseline="0" dirty="0"/>
            <a:t> target. </a:t>
          </a:r>
          <a:endParaRPr lang="en-US" sz="900" kern="1200" dirty="0"/>
        </a:p>
      </dsp:txBody>
      <dsp:txXfrm>
        <a:off x="31222" y="3927890"/>
        <a:ext cx="6430431" cy="5771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5E871-7981-42FA-A0C5-CEAE8C41A927}">
      <dsp:nvSpPr>
        <dsp:cNvPr id="0" name=""/>
        <dsp:cNvSpPr/>
      </dsp:nvSpPr>
      <dsp:spPr>
        <a:xfrm>
          <a:off x="828914" y="1196282"/>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4D0119-DB51-47BA-8E7F-89F14B5128AD}">
      <dsp:nvSpPr>
        <dsp:cNvPr id="0" name=""/>
        <dsp:cNvSpPr/>
      </dsp:nvSpPr>
      <dsp:spPr>
        <a:xfrm>
          <a:off x="333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b="0" i="0" kern="1200" baseline="0" dirty="0"/>
            <a:t>T – Time 	</a:t>
          </a:r>
          <a:endParaRPr lang="en-US" sz="2000" kern="1200" dirty="0"/>
        </a:p>
      </dsp:txBody>
      <dsp:txXfrm>
        <a:off x="333914" y="2276522"/>
        <a:ext cx="1800000" cy="720000"/>
      </dsp:txXfrm>
    </dsp:sp>
    <dsp:sp modelId="{80623CEC-D559-4C33-AAE7-29F5D96B4C1D}">
      <dsp:nvSpPr>
        <dsp:cNvPr id="0" name=""/>
        <dsp:cNvSpPr/>
      </dsp:nvSpPr>
      <dsp:spPr>
        <a:xfrm>
          <a:off x="2943914" y="1196282"/>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7D93AE-EF09-4E1E-BB11-3D2D8FF8831F}">
      <dsp:nvSpPr>
        <dsp:cNvPr id="0" name=""/>
        <dsp:cNvSpPr/>
      </dsp:nvSpPr>
      <dsp:spPr>
        <a:xfrm>
          <a:off x="2448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b="0" i="0" kern="1200" baseline="0" dirty="0"/>
            <a:t>E – Environment 	</a:t>
          </a:r>
          <a:endParaRPr lang="en-US" sz="2000" kern="1200" dirty="0"/>
        </a:p>
      </dsp:txBody>
      <dsp:txXfrm>
        <a:off x="2448914" y="2276522"/>
        <a:ext cx="1800000" cy="720000"/>
      </dsp:txXfrm>
    </dsp:sp>
    <dsp:sp modelId="{9146B2CC-BCE8-4082-9A48-D21A3DBF1BA3}">
      <dsp:nvSpPr>
        <dsp:cNvPr id="0" name=""/>
        <dsp:cNvSpPr/>
      </dsp:nvSpPr>
      <dsp:spPr>
        <a:xfrm>
          <a:off x="5058914" y="1196282"/>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AC3327-1F89-4833-872B-93BF2D8EF5D5}">
      <dsp:nvSpPr>
        <dsp:cNvPr id="0" name=""/>
        <dsp:cNvSpPr/>
      </dsp:nvSpPr>
      <dsp:spPr>
        <a:xfrm>
          <a:off x="4563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b="0" i="0" kern="1200" baseline="0" dirty="0"/>
            <a:t>A – Attitude 	</a:t>
          </a:r>
          <a:endParaRPr lang="en-US" sz="2000" kern="1200" dirty="0"/>
        </a:p>
      </dsp:txBody>
      <dsp:txXfrm>
        <a:off x="4563914" y="2276522"/>
        <a:ext cx="1800000" cy="720000"/>
      </dsp:txXfrm>
    </dsp:sp>
    <dsp:sp modelId="{B4CF6A0E-10E4-443C-B33D-E925265CFADD}">
      <dsp:nvSpPr>
        <dsp:cNvPr id="0" name=""/>
        <dsp:cNvSpPr/>
      </dsp:nvSpPr>
      <dsp:spPr>
        <a:xfrm>
          <a:off x="7173914" y="1196282"/>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B5E56F-411D-477C-9B27-EE0C8264C266}">
      <dsp:nvSpPr>
        <dsp:cNvPr id="0" name=""/>
        <dsp:cNvSpPr/>
      </dsp:nvSpPr>
      <dsp:spPr>
        <a:xfrm>
          <a:off x="6678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b="0" i="0" kern="1200" baseline="0" dirty="0"/>
            <a:t>C – Communication 	</a:t>
          </a:r>
          <a:endParaRPr lang="en-US" sz="2000" kern="1200" dirty="0"/>
        </a:p>
      </dsp:txBody>
      <dsp:txXfrm>
        <a:off x="6678914" y="2276522"/>
        <a:ext cx="1800000" cy="720000"/>
      </dsp:txXfrm>
    </dsp:sp>
    <dsp:sp modelId="{7FBA4FE6-83D0-4B9B-AE75-B4A57A72FD90}">
      <dsp:nvSpPr>
        <dsp:cNvPr id="0" name=""/>
        <dsp:cNvSpPr/>
      </dsp:nvSpPr>
      <dsp:spPr>
        <a:xfrm>
          <a:off x="9288914" y="1196282"/>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1A0B86-A558-4C58-86B3-579BA85D29AC}">
      <dsp:nvSpPr>
        <dsp:cNvPr id="0" name=""/>
        <dsp:cNvSpPr/>
      </dsp:nvSpPr>
      <dsp:spPr>
        <a:xfrm>
          <a:off x="8793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b="0" i="0" kern="1200" baseline="0" dirty="0"/>
            <a:t>H – Help 	</a:t>
          </a:r>
          <a:endParaRPr lang="en-US" sz="2000" kern="1200" dirty="0"/>
        </a:p>
      </dsp:txBody>
      <dsp:txXfrm>
        <a:off x="8793914" y="2276522"/>
        <a:ext cx="1800000"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F87F3-9D8F-412F-A7F3-0C04B05521F8}">
      <dsp:nvSpPr>
        <dsp:cNvPr id="0" name=""/>
        <dsp:cNvSpPr/>
      </dsp:nvSpPr>
      <dsp:spPr>
        <a:xfrm>
          <a:off x="0" y="317813"/>
          <a:ext cx="7037387" cy="9149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How often do people with a learning disability use your service?</a:t>
          </a:r>
          <a:endParaRPr lang="en-US" sz="2300" kern="1200"/>
        </a:p>
      </dsp:txBody>
      <dsp:txXfrm>
        <a:off x="44664" y="362477"/>
        <a:ext cx="6948059" cy="825612"/>
      </dsp:txXfrm>
    </dsp:sp>
    <dsp:sp modelId="{EC9A12DA-5492-4DC5-8558-38AB8E543174}">
      <dsp:nvSpPr>
        <dsp:cNvPr id="0" name=""/>
        <dsp:cNvSpPr/>
      </dsp:nvSpPr>
      <dsp:spPr>
        <a:xfrm>
          <a:off x="0" y="1298993"/>
          <a:ext cx="7037387" cy="914940"/>
        </a:xfrm>
        <a:prstGeom prst="round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How often do autistic people use your service?</a:t>
          </a:r>
          <a:endParaRPr lang="en-US" sz="2300" kern="1200"/>
        </a:p>
      </dsp:txBody>
      <dsp:txXfrm>
        <a:off x="44664" y="1343657"/>
        <a:ext cx="6948059" cy="825612"/>
      </dsp:txXfrm>
    </dsp:sp>
    <dsp:sp modelId="{2FF72402-82FE-4287-BBA7-4BB6743EBFAB}">
      <dsp:nvSpPr>
        <dsp:cNvPr id="0" name=""/>
        <dsp:cNvSpPr/>
      </dsp:nvSpPr>
      <dsp:spPr>
        <a:xfrm>
          <a:off x="0" y="2280173"/>
          <a:ext cx="7037387" cy="914940"/>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Is there any specific things we can support you to make your services better for people with a learning disability?</a:t>
          </a:r>
          <a:endParaRPr lang="en-US" sz="2300" kern="1200"/>
        </a:p>
      </dsp:txBody>
      <dsp:txXfrm>
        <a:off x="44664" y="2324837"/>
        <a:ext cx="6948059" cy="825612"/>
      </dsp:txXfrm>
    </dsp:sp>
    <dsp:sp modelId="{1B3B6EB0-D9ED-4A04-A78F-C797C7D33426}">
      <dsp:nvSpPr>
        <dsp:cNvPr id="0" name=""/>
        <dsp:cNvSpPr/>
      </dsp:nvSpPr>
      <dsp:spPr>
        <a:xfrm>
          <a:off x="0" y="3261353"/>
          <a:ext cx="7037387" cy="914940"/>
        </a:xfrm>
        <a:prstGeom prst="round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Is there any specific things we can support you to make your services better for autistic people?</a:t>
          </a:r>
          <a:endParaRPr lang="en-US" sz="2300" kern="1200"/>
        </a:p>
      </dsp:txBody>
      <dsp:txXfrm>
        <a:off x="44664" y="3306017"/>
        <a:ext cx="6948059" cy="825612"/>
      </dsp:txXfrm>
    </dsp:sp>
    <dsp:sp modelId="{336A6CFC-AEA4-4DCD-8ACC-E20F7D23C820}">
      <dsp:nvSpPr>
        <dsp:cNvPr id="0" name=""/>
        <dsp:cNvSpPr/>
      </dsp:nvSpPr>
      <dsp:spPr>
        <a:xfrm>
          <a:off x="0" y="4242533"/>
          <a:ext cx="7037387" cy="91494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Why are you applying for the Purple Star scheme?</a:t>
          </a:r>
          <a:endParaRPr lang="en-US" sz="2300" kern="1200"/>
        </a:p>
      </dsp:txBody>
      <dsp:txXfrm>
        <a:off x="44664" y="4287197"/>
        <a:ext cx="6948059" cy="82561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6F4418-3DAD-47A2-A5EF-B2179E7974B4}" type="datetimeFigureOut">
              <a:rPr lang="en-GB" smtClean="0"/>
              <a:t>26/10/2022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71C109-F75D-4E92-B62D-A820562B8843}" type="slidenum">
              <a:rPr lang="en-GB" smtClean="0"/>
              <a:t>‹#›</a:t>
            </a:fld>
            <a:endParaRPr lang="en-GB" dirty="0"/>
          </a:p>
        </p:txBody>
      </p:sp>
    </p:spTree>
    <p:extLst>
      <p:ext uri="{BB962C8B-B14F-4D97-AF65-F5344CB8AC3E}">
        <p14:creationId xmlns:p14="http://schemas.microsoft.com/office/powerpoint/2010/main" val="221287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71C109-F75D-4E92-B62D-A820562B8843}" type="slidenum">
              <a:rPr lang="en-GB" smtClean="0"/>
              <a:t>4</a:t>
            </a:fld>
            <a:endParaRPr lang="en-GB" dirty="0"/>
          </a:p>
        </p:txBody>
      </p:sp>
    </p:spTree>
    <p:extLst>
      <p:ext uri="{BB962C8B-B14F-4D97-AF65-F5344CB8AC3E}">
        <p14:creationId xmlns:p14="http://schemas.microsoft.com/office/powerpoint/2010/main" val="498759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71C109-F75D-4E92-B62D-A820562B88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366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71C109-F75D-4E92-B62D-A820562B88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366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71C109-F75D-4E92-B62D-A820562B8843}" type="slidenum">
              <a:rPr lang="en-GB" smtClean="0"/>
              <a:t>9</a:t>
            </a:fld>
            <a:endParaRPr lang="en-GB" dirty="0"/>
          </a:p>
        </p:txBody>
      </p:sp>
    </p:spTree>
    <p:extLst>
      <p:ext uri="{BB962C8B-B14F-4D97-AF65-F5344CB8AC3E}">
        <p14:creationId xmlns:p14="http://schemas.microsoft.com/office/powerpoint/2010/main" val="2403959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71C109-F75D-4E92-B62D-A820562B8843}" type="slidenum">
              <a:rPr lang="en-GB" smtClean="0"/>
              <a:t>10</a:t>
            </a:fld>
            <a:endParaRPr lang="en-GB" dirty="0"/>
          </a:p>
        </p:txBody>
      </p:sp>
    </p:spTree>
    <p:extLst>
      <p:ext uri="{BB962C8B-B14F-4D97-AF65-F5344CB8AC3E}">
        <p14:creationId xmlns:p14="http://schemas.microsoft.com/office/powerpoint/2010/main" val="3060366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Paul:</a:t>
            </a:r>
            <a:br>
              <a:rPr lang="en-GB" dirty="0"/>
            </a:br>
            <a:r>
              <a:rPr lang="en-GB" dirty="0"/>
              <a:t>When you play the slide show, can you show the pie chart and I’ll talk to it?</a:t>
            </a:r>
          </a:p>
          <a:p>
            <a:r>
              <a:rPr lang="en-GB" dirty="0"/>
              <a:t>Then show: Range of activities but click each activity as I speak….not all at once</a:t>
            </a:r>
          </a:p>
        </p:txBody>
      </p:sp>
      <p:sp>
        <p:nvSpPr>
          <p:cNvPr id="4" name="Slide Number Placeholder 3"/>
          <p:cNvSpPr>
            <a:spLocks noGrp="1"/>
          </p:cNvSpPr>
          <p:nvPr>
            <p:ph type="sldNum" sz="quarter" idx="5"/>
          </p:nvPr>
        </p:nvSpPr>
        <p:spPr/>
        <p:txBody>
          <a:bodyPr/>
          <a:lstStyle/>
          <a:p>
            <a:fld id="{35C19A55-52DE-48AD-9804-5B3CF6C62AE5}" type="slidenum">
              <a:rPr lang="en-GB" smtClean="0"/>
              <a:t>11</a:t>
            </a:fld>
            <a:endParaRPr lang="en-GB" dirty="0"/>
          </a:p>
        </p:txBody>
      </p:sp>
    </p:spTree>
    <p:extLst>
      <p:ext uri="{BB962C8B-B14F-4D97-AF65-F5344CB8AC3E}">
        <p14:creationId xmlns:p14="http://schemas.microsoft.com/office/powerpoint/2010/main" val="2952598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Paul </a:t>
            </a:r>
          </a:p>
          <a:p>
            <a:r>
              <a:rPr lang="en-GB" dirty="0"/>
              <a:t>Can you show each speech bubble, one at a time, so I can speak to each one.</a:t>
            </a:r>
          </a:p>
          <a:p>
            <a:r>
              <a:rPr lang="en-GB" dirty="0"/>
              <a:t>The click </a:t>
            </a:r>
            <a:r>
              <a:rPr lang="en-GB" i="1" dirty="0"/>
              <a:t>Volunteers Needed </a:t>
            </a:r>
            <a:r>
              <a:rPr lang="en-GB" dirty="0"/>
              <a:t>and then I’ll advertise then can you click my contact details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C19A55-52DE-48AD-9804-5B3CF6C62A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994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71C109-F75D-4E92-B62D-A820562B8843}" type="slidenum">
              <a:rPr lang="en-GB" smtClean="0"/>
              <a:t>13</a:t>
            </a:fld>
            <a:endParaRPr lang="en-GB" dirty="0"/>
          </a:p>
        </p:txBody>
      </p:sp>
    </p:spTree>
    <p:extLst>
      <p:ext uri="{BB962C8B-B14F-4D97-AF65-F5344CB8AC3E}">
        <p14:creationId xmlns:p14="http://schemas.microsoft.com/office/powerpoint/2010/main" val="1081488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strike="noStrike" dirty="0">
                <a:solidFill>
                  <a:srgbClr val="415563"/>
                </a:solidFill>
                <a:effectLst/>
                <a:latin typeface="Arial" panose="020B0604020202020204" pitchFamily="34" charset="0"/>
              </a:rPr>
              <a:t>All predictors have been arranged to the same polarity so red is worst and green best.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strike="noStrike" dirty="0">
                <a:solidFill>
                  <a:srgbClr val="415563"/>
                </a:solidFill>
                <a:effectLst/>
                <a:latin typeface="Arial" panose="020B0604020202020204" pitchFamily="34" charset="0"/>
              </a:rPr>
              <a:t>The bars depict centiles 1 to 100.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strike="noStrike" dirty="0">
                <a:solidFill>
                  <a:srgbClr val="415563"/>
                </a:solidFill>
                <a:effectLst/>
                <a:latin typeface="Arial" panose="020B0604020202020204" pitchFamily="34" charset="0"/>
              </a:rPr>
              <a:t>Predictors are arranged in order of influence in the model.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strike="noStrike" dirty="0">
                <a:solidFill>
                  <a:srgbClr val="415563"/>
                </a:solidFill>
                <a:effectLst/>
                <a:latin typeface="Arial" panose="020B0604020202020204" pitchFamily="34" charset="0"/>
              </a:rPr>
              <a:t>Arrows show trend.</a:t>
            </a:r>
            <a:r>
              <a:rPr lang="en-GB" b="0" i="0" dirty="0">
                <a:solidFill>
                  <a:srgbClr val="000000"/>
                </a:solidFill>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BB266D-F8ED-8F4E-8B10-271DEA413D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96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3B9A019-2975-294C-BE8E-8C0C8D98D836}"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6B478C-6087-D448-882E-D07C4EF4158C}" type="slidenum">
              <a:rPr lang="en-US" smtClean="0"/>
              <a:t>‹#›</a:t>
            </a:fld>
            <a:endParaRPr lang="en-US" dirty="0"/>
          </a:p>
        </p:txBody>
      </p:sp>
      <p:pic>
        <p:nvPicPr>
          <p:cNvPr id="9" name="Picture 8" descr="Text, application&#10;&#10;Description automatically generated">
            <a:extLst>
              <a:ext uri="{FF2B5EF4-FFF2-40B4-BE49-F238E27FC236}">
                <a16:creationId xmlns:a16="http://schemas.microsoft.com/office/drawing/2014/main" id="{33231B04-91FA-36A3-5F5E-12FDA2F2487B}"/>
              </a:ext>
            </a:extLst>
          </p:cNvPr>
          <p:cNvPicPr>
            <a:picLocks noChangeAspect="1"/>
          </p:cNvPicPr>
          <p:nvPr userDrawn="1"/>
        </p:nvPicPr>
        <p:blipFill>
          <a:blip r:embed="rId2"/>
          <a:stretch>
            <a:fillRect/>
          </a:stretch>
        </p:blipFill>
        <p:spPr>
          <a:xfrm>
            <a:off x="21723" y="0"/>
            <a:ext cx="12192000" cy="6858000"/>
          </a:xfrm>
          <a:prstGeom prst="rect">
            <a:avLst/>
          </a:prstGeom>
        </p:spPr>
      </p:pic>
    </p:spTree>
    <p:extLst>
      <p:ext uri="{BB962C8B-B14F-4D97-AF65-F5344CB8AC3E}">
        <p14:creationId xmlns:p14="http://schemas.microsoft.com/office/powerpoint/2010/main" val="2680473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3B9A019-2975-294C-BE8E-8C0C8D98D836}"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6B478C-6087-D448-882E-D07C4EF4158C}" type="slidenum">
              <a:rPr lang="en-US" smtClean="0"/>
              <a:t>‹#›</a:t>
            </a:fld>
            <a:endParaRPr lang="en-US" dirty="0"/>
          </a:p>
        </p:txBody>
      </p:sp>
    </p:spTree>
    <p:extLst>
      <p:ext uri="{BB962C8B-B14F-4D97-AF65-F5344CB8AC3E}">
        <p14:creationId xmlns:p14="http://schemas.microsoft.com/office/powerpoint/2010/main" val="2058066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p:spPr>
        <p:txBody>
          <a:bodyPr anchor="b"/>
          <a:lstStyle>
            <a:lvl1pPr>
              <a:defRPr sz="6000"/>
            </a:lvl1pPr>
          </a:lstStyle>
          <a:p>
            <a:r>
              <a:rPr lang="en-GB" dirty="0"/>
              <a:t>Click to edit Master title style</a:t>
            </a:r>
            <a:endParaRPr lang="en-US" dirty="0"/>
          </a:p>
        </p:txBody>
      </p:sp>
      <p:sp>
        <p:nvSpPr>
          <p:cNvPr id="3" name="Text Placeholder 2"/>
          <p:cNvSpPr>
            <a:spLocks noGrp="1"/>
          </p:cNvSpPr>
          <p:nvPr>
            <p:ph type="body" idx="1"/>
          </p:nvPr>
        </p:nvSpPr>
        <p:spPr>
          <a:xfrm>
            <a:off x="831852" y="4589466"/>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3B9A019-2975-294C-BE8E-8C0C8D98D836}"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6B478C-6087-D448-882E-D07C4EF4158C}" type="slidenum">
              <a:rPr lang="en-US" smtClean="0"/>
              <a:t>‹#›</a:t>
            </a:fld>
            <a:endParaRPr lang="en-US" dirty="0"/>
          </a:p>
        </p:txBody>
      </p:sp>
    </p:spTree>
    <p:extLst>
      <p:ext uri="{BB962C8B-B14F-4D97-AF65-F5344CB8AC3E}">
        <p14:creationId xmlns:p14="http://schemas.microsoft.com/office/powerpoint/2010/main" val="3072957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3B9A019-2975-294C-BE8E-8C0C8D98D836}" type="datetimeFigureOut">
              <a:rPr lang="en-US" smtClean="0"/>
              <a:t>10/26/2022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6B478C-6087-D448-882E-D07C4EF4158C}" type="slidenum">
              <a:rPr lang="en-US" smtClean="0"/>
              <a:t>‹#›</a:t>
            </a:fld>
            <a:endParaRPr lang="en-US" dirty="0"/>
          </a:p>
        </p:txBody>
      </p:sp>
    </p:spTree>
    <p:extLst>
      <p:ext uri="{BB962C8B-B14F-4D97-AF65-F5344CB8AC3E}">
        <p14:creationId xmlns:p14="http://schemas.microsoft.com/office/powerpoint/2010/main" val="33062658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3B9A019-2975-294C-BE8E-8C0C8D98D836}" type="datetimeFigureOut">
              <a:rPr lang="en-US" smtClean="0"/>
              <a:t>10/26/2022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46B478C-6087-D448-882E-D07C4EF4158C}" type="slidenum">
              <a:rPr lang="en-US" smtClean="0"/>
              <a:t>‹#›</a:t>
            </a:fld>
            <a:endParaRPr lang="en-US" dirty="0"/>
          </a:p>
        </p:txBody>
      </p:sp>
    </p:spTree>
    <p:extLst>
      <p:ext uri="{BB962C8B-B14F-4D97-AF65-F5344CB8AC3E}">
        <p14:creationId xmlns:p14="http://schemas.microsoft.com/office/powerpoint/2010/main" val="253782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3B9A019-2975-294C-BE8E-8C0C8D98D836}" type="datetimeFigureOut">
              <a:rPr lang="en-US" smtClean="0"/>
              <a:t>10/26/2022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46B478C-6087-D448-882E-D07C4EF4158C}" type="slidenum">
              <a:rPr lang="en-US" smtClean="0"/>
              <a:t>‹#›</a:t>
            </a:fld>
            <a:endParaRPr lang="en-US" dirty="0"/>
          </a:p>
        </p:txBody>
      </p:sp>
    </p:spTree>
    <p:extLst>
      <p:ext uri="{BB962C8B-B14F-4D97-AF65-F5344CB8AC3E}">
        <p14:creationId xmlns:p14="http://schemas.microsoft.com/office/powerpoint/2010/main" val="600366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B9A019-2975-294C-BE8E-8C0C8D98D836}" type="datetimeFigureOut">
              <a:rPr lang="en-US" smtClean="0"/>
              <a:t>10/26/2022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46B478C-6087-D448-882E-D07C4EF4158C}" type="slidenum">
              <a:rPr lang="en-US" smtClean="0"/>
              <a:t>‹#›</a:t>
            </a:fld>
            <a:endParaRPr lang="en-US" dirty="0"/>
          </a:p>
        </p:txBody>
      </p:sp>
    </p:spTree>
    <p:extLst>
      <p:ext uri="{BB962C8B-B14F-4D97-AF65-F5344CB8AC3E}">
        <p14:creationId xmlns:p14="http://schemas.microsoft.com/office/powerpoint/2010/main" val="4276683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3B9A019-2975-294C-BE8E-8C0C8D98D836}" type="datetimeFigureOut">
              <a:rPr lang="en-US" smtClean="0"/>
              <a:t>10/26/2022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6B478C-6087-D448-882E-D07C4EF4158C}" type="slidenum">
              <a:rPr lang="en-US" smtClean="0"/>
              <a:t>‹#›</a:t>
            </a:fld>
            <a:endParaRPr lang="en-US" dirty="0"/>
          </a:p>
        </p:txBody>
      </p:sp>
    </p:spTree>
    <p:extLst>
      <p:ext uri="{BB962C8B-B14F-4D97-AF65-F5344CB8AC3E}">
        <p14:creationId xmlns:p14="http://schemas.microsoft.com/office/powerpoint/2010/main" val="432448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8"/>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3B9A019-2975-294C-BE8E-8C0C8D98D836}" type="datetimeFigureOut">
              <a:rPr lang="en-US" smtClean="0"/>
              <a:t>10/26/2022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6B478C-6087-D448-882E-D07C4EF4158C}" type="slidenum">
              <a:rPr lang="en-US" smtClean="0"/>
              <a:t>‹#›</a:t>
            </a:fld>
            <a:endParaRPr lang="en-US" dirty="0"/>
          </a:p>
        </p:txBody>
      </p:sp>
    </p:spTree>
    <p:extLst>
      <p:ext uri="{BB962C8B-B14F-4D97-AF65-F5344CB8AC3E}">
        <p14:creationId xmlns:p14="http://schemas.microsoft.com/office/powerpoint/2010/main" val="2290338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3B9A019-2975-294C-BE8E-8C0C8D98D836}"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6B478C-6087-D448-882E-D07C4EF4158C}" type="slidenum">
              <a:rPr lang="en-US" smtClean="0"/>
              <a:t>‹#›</a:t>
            </a:fld>
            <a:endParaRPr lang="en-US" dirty="0"/>
          </a:p>
        </p:txBody>
      </p:sp>
    </p:spTree>
    <p:extLst>
      <p:ext uri="{BB962C8B-B14F-4D97-AF65-F5344CB8AC3E}">
        <p14:creationId xmlns:p14="http://schemas.microsoft.com/office/powerpoint/2010/main" val="28667536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3B9A019-2975-294C-BE8E-8C0C8D98D836}"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6B478C-6087-D448-882E-D07C4EF4158C}" type="slidenum">
              <a:rPr lang="en-US" smtClean="0"/>
              <a:t>‹#›</a:t>
            </a:fld>
            <a:endParaRPr lang="en-US" dirty="0"/>
          </a:p>
        </p:txBody>
      </p:sp>
    </p:spTree>
    <p:extLst>
      <p:ext uri="{BB962C8B-B14F-4D97-AF65-F5344CB8AC3E}">
        <p14:creationId xmlns:p14="http://schemas.microsoft.com/office/powerpoint/2010/main" val="386727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 skylin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A0DEF28-C0AA-F34F-AC83-6E8DB1229F85}"/>
              </a:ext>
            </a:extLst>
          </p:cNvPr>
          <p:cNvSpPr>
            <a:spLocks noGrp="1"/>
          </p:cNvSpPr>
          <p:nvPr>
            <p:ph type="title"/>
          </p:nvPr>
        </p:nvSpPr>
        <p:spPr>
          <a:xfrm>
            <a:off x="432000" y="432908"/>
            <a:ext cx="11324572" cy="939182"/>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F20987DA-20E4-6D48-AE56-E1B191556B69}"/>
              </a:ext>
            </a:extLst>
          </p:cNvPr>
          <p:cNvSpPr>
            <a:spLocks noGrp="1"/>
          </p:cNvSpPr>
          <p:nvPr>
            <p:ph idx="1" hasCustomPrompt="1"/>
          </p:nvPr>
        </p:nvSpPr>
        <p:spPr>
          <a:xfrm>
            <a:off x="432000" y="1665964"/>
            <a:ext cx="11324572" cy="4175950"/>
          </a:xfrm>
        </p:spPr>
        <p:txBody>
          <a:bodyPr/>
          <a:lstStyle>
            <a:lvl1pPr marL="278606" marR="0" indent="-278606" algn="l" defTabSz="742950" rtl="0" eaLnBrk="1" fontAlgn="auto" latinLnBrk="0" hangingPunct="1">
              <a:lnSpc>
                <a:spcPct val="90000"/>
              </a:lnSpc>
              <a:spcBef>
                <a:spcPts val="813"/>
              </a:spcBef>
              <a:spcAft>
                <a:spcPts val="0"/>
              </a:spcAft>
              <a:buClrTx/>
              <a:buSzTx/>
              <a:buFont typeface="Arial" panose="020B0604020202020204" pitchFamily="34" charset="0"/>
              <a:buChar char="•"/>
              <a:tabLs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levels</a:t>
            </a:r>
          </a:p>
        </p:txBody>
      </p:sp>
      <p:sp>
        <p:nvSpPr>
          <p:cNvPr id="6" name="Slide Number Placeholder 5">
            <a:extLst>
              <a:ext uri="{FF2B5EF4-FFF2-40B4-BE49-F238E27FC236}">
                <a16:creationId xmlns:a16="http://schemas.microsoft.com/office/drawing/2014/main" id="{8BA5BB14-538F-1A4E-B3C9-EA3BA8B54064}"/>
              </a:ext>
            </a:extLst>
          </p:cNvPr>
          <p:cNvSpPr>
            <a:spLocks noGrp="1"/>
          </p:cNvSpPr>
          <p:nvPr>
            <p:ph type="sldNum" sz="quarter" idx="12"/>
          </p:nvPr>
        </p:nvSpPr>
        <p:spPr/>
        <p:txBody>
          <a:bodyPr/>
          <a:lstStyle>
            <a:lvl1pPr>
              <a:defRPr>
                <a:solidFill>
                  <a:schemeClr val="bg1"/>
                </a:solidFill>
              </a:defRPr>
            </a:lvl1pPr>
          </a:lstStyle>
          <a:p>
            <a:fld id="{E37164D7-9B6A-1C43-ACF7-FB85B36CD2BA}" type="slidenum">
              <a:rPr lang="en-US" smtClean="0"/>
              <a:pPr/>
              <a:t>‹#›</a:t>
            </a:fld>
            <a:endParaRPr lang="en-US" dirty="0"/>
          </a:p>
        </p:txBody>
      </p:sp>
    </p:spTree>
    <p:extLst>
      <p:ext uri="{BB962C8B-B14F-4D97-AF65-F5344CB8AC3E}">
        <p14:creationId xmlns:p14="http://schemas.microsoft.com/office/powerpoint/2010/main" val="42634231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D9387-BB76-4A3E-983B-BB8D6337AFF8}"/>
              </a:ext>
            </a:extLst>
          </p:cNvPr>
          <p:cNvSpPr>
            <a:spLocks noGrp="1"/>
          </p:cNvSpPr>
          <p:nvPr>
            <p:ph type="ctrTitle"/>
          </p:nvPr>
        </p:nvSpPr>
        <p:spPr>
          <a:xfrm>
            <a:off x="1524000" y="1122363"/>
            <a:ext cx="9144000" cy="2387600"/>
          </a:xfrm>
        </p:spPr>
        <p:txBody>
          <a:bodyPr anchor="b"/>
          <a:lstStyle>
            <a:lvl1pPr algn="ctr">
              <a:defRPr sz="4875"/>
            </a:lvl1pPr>
          </a:lstStyle>
          <a:p>
            <a:r>
              <a:rPr lang="en-US"/>
              <a:t>Click to edit Master title style</a:t>
            </a:r>
            <a:endParaRPr lang="en-GB"/>
          </a:p>
        </p:txBody>
      </p:sp>
      <p:sp>
        <p:nvSpPr>
          <p:cNvPr id="3" name="Subtitle 2">
            <a:extLst>
              <a:ext uri="{FF2B5EF4-FFF2-40B4-BE49-F238E27FC236}">
                <a16:creationId xmlns:a16="http://schemas.microsoft.com/office/drawing/2014/main" id="{09114198-78A5-4E9D-892F-0F218AE3CFDA}"/>
              </a:ext>
            </a:extLst>
          </p:cNvPr>
          <p:cNvSpPr>
            <a:spLocks noGrp="1"/>
          </p:cNvSpPr>
          <p:nvPr>
            <p:ph type="subTitle" idx="1"/>
          </p:nvPr>
        </p:nvSpPr>
        <p:spPr>
          <a:xfrm>
            <a:off x="1524000" y="3602038"/>
            <a:ext cx="91440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E490A04-9378-4E25-B3FB-1C5A9D45520E}"/>
              </a:ext>
            </a:extLst>
          </p:cNvPr>
          <p:cNvSpPr>
            <a:spLocks noGrp="1"/>
          </p:cNvSpPr>
          <p:nvPr>
            <p:ph type="dt" sz="half" idx="10"/>
          </p:nvPr>
        </p:nvSpPr>
        <p:spPr/>
        <p:txBody>
          <a:bodyPr/>
          <a:lstStyle/>
          <a:p>
            <a:fld id="{0975A65B-4C88-4043-99D4-5B6B31DF97C0}" type="datetimeFigureOut">
              <a:rPr lang="en-GB" smtClean="0"/>
              <a:t>26/10/2022</a:t>
            </a:fld>
            <a:endParaRPr lang="en-GB" dirty="0"/>
          </a:p>
        </p:txBody>
      </p:sp>
      <p:sp>
        <p:nvSpPr>
          <p:cNvPr id="5" name="Footer Placeholder 4">
            <a:extLst>
              <a:ext uri="{FF2B5EF4-FFF2-40B4-BE49-F238E27FC236}">
                <a16:creationId xmlns:a16="http://schemas.microsoft.com/office/drawing/2014/main" id="{05F9DECE-0D85-4A28-8666-1B9886EAE59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9CBF81C-A7E4-41A9-BC8E-A62D0F91DA11}"/>
              </a:ext>
            </a:extLst>
          </p:cNvPr>
          <p:cNvSpPr>
            <a:spLocks noGrp="1"/>
          </p:cNvSpPr>
          <p:nvPr>
            <p:ph type="sldNum" sz="quarter" idx="12"/>
          </p:nvPr>
        </p:nvSpPr>
        <p:spPr/>
        <p:txBody>
          <a:bodyPr/>
          <a:lstStyle/>
          <a:p>
            <a:fld id="{4C4D10C8-E9B6-47EE-879F-8E6165B00D3C}" type="slidenum">
              <a:rPr lang="en-GB" smtClean="0"/>
              <a:t>‹#›</a:t>
            </a:fld>
            <a:endParaRPr lang="en-GB" dirty="0"/>
          </a:p>
        </p:txBody>
      </p:sp>
    </p:spTree>
    <p:extLst>
      <p:ext uri="{BB962C8B-B14F-4D97-AF65-F5344CB8AC3E}">
        <p14:creationId xmlns:p14="http://schemas.microsoft.com/office/powerpoint/2010/main" val="1019703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3A78-A415-4DDF-AB66-9E13022FF71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CCA320-AF53-4D1C-BCB3-BB12A31CF4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BDBA81-E784-49F0-AF53-F765040F3F35}"/>
              </a:ext>
            </a:extLst>
          </p:cNvPr>
          <p:cNvSpPr>
            <a:spLocks noGrp="1"/>
          </p:cNvSpPr>
          <p:nvPr>
            <p:ph type="dt" sz="half" idx="10"/>
          </p:nvPr>
        </p:nvSpPr>
        <p:spPr/>
        <p:txBody>
          <a:bodyPr/>
          <a:lstStyle/>
          <a:p>
            <a:fld id="{0975A65B-4C88-4043-99D4-5B6B31DF97C0}" type="datetimeFigureOut">
              <a:rPr lang="en-GB" smtClean="0"/>
              <a:t>26/10/2022</a:t>
            </a:fld>
            <a:endParaRPr lang="en-GB" dirty="0"/>
          </a:p>
        </p:txBody>
      </p:sp>
      <p:sp>
        <p:nvSpPr>
          <p:cNvPr id="5" name="Footer Placeholder 4">
            <a:extLst>
              <a:ext uri="{FF2B5EF4-FFF2-40B4-BE49-F238E27FC236}">
                <a16:creationId xmlns:a16="http://schemas.microsoft.com/office/drawing/2014/main" id="{243E8C6F-31AD-4733-AC5A-E8BB72ED64B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77770CD-BCF4-4DF2-A6F3-67041CEFF1E4}"/>
              </a:ext>
            </a:extLst>
          </p:cNvPr>
          <p:cNvSpPr>
            <a:spLocks noGrp="1"/>
          </p:cNvSpPr>
          <p:nvPr>
            <p:ph type="sldNum" sz="quarter" idx="12"/>
          </p:nvPr>
        </p:nvSpPr>
        <p:spPr/>
        <p:txBody>
          <a:bodyPr/>
          <a:lstStyle/>
          <a:p>
            <a:fld id="{4C4D10C8-E9B6-47EE-879F-8E6165B00D3C}" type="slidenum">
              <a:rPr lang="en-GB" smtClean="0"/>
              <a:t>‹#›</a:t>
            </a:fld>
            <a:endParaRPr lang="en-GB" dirty="0"/>
          </a:p>
        </p:txBody>
      </p:sp>
    </p:spTree>
    <p:extLst>
      <p:ext uri="{BB962C8B-B14F-4D97-AF65-F5344CB8AC3E}">
        <p14:creationId xmlns:p14="http://schemas.microsoft.com/office/powerpoint/2010/main" val="17353768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C7CE-7AD3-44D9-80D8-7B327BC834DA}"/>
              </a:ext>
            </a:extLst>
          </p:cNvPr>
          <p:cNvSpPr>
            <a:spLocks noGrp="1"/>
          </p:cNvSpPr>
          <p:nvPr>
            <p:ph type="title"/>
          </p:nvPr>
        </p:nvSpPr>
        <p:spPr>
          <a:xfrm>
            <a:off x="831850" y="1709740"/>
            <a:ext cx="10515600" cy="2852737"/>
          </a:xfrm>
        </p:spPr>
        <p:txBody>
          <a:bodyPr anchor="b"/>
          <a:lstStyle>
            <a:lvl1pPr>
              <a:defRPr sz="4875"/>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E55EA86-4308-4D95-AD96-AFA9EA9C2EB4}"/>
              </a:ext>
            </a:extLst>
          </p:cNvPr>
          <p:cNvSpPr>
            <a:spLocks noGrp="1"/>
          </p:cNvSpPr>
          <p:nvPr>
            <p:ph type="body" idx="1"/>
          </p:nvPr>
        </p:nvSpPr>
        <p:spPr>
          <a:xfrm>
            <a:off x="831850" y="4589465"/>
            <a:ext cx="10515600"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C022FF-58CA-48FB-BF13-EC4D7FC4B882}"/>
              </a:ext>
            </a:extLst>
          </p:cNvPr>
          <p:cNvSpPr>
            <a:spLocks noGrp="1"/>
          </p:cNvSpPr>
          <p:nvPr>
            <p:ph type="dt" sz="half" idx="10"/>
          </p:nvPr>
        </p:nvSpPr>
        <p:spPr/>
        <p:txBody>
          <a:bodyPr/>
          <a:lstStyle/>
          <a:p>
            <a:fld id="{0975A65B-4C88-4043-99D4-5B6B31DF97C0}" type="datetimeFigureOut">
              <a:rPr lang="en-GB" smtClean="0"/>
              <a:t>26/10/2022</a:t>
            </a:fld>
            <a:endParaRPr lang="en-GB" dirty="0"/>
          </a:p>
        </p:txBody>
      </p:sp>
      <p:sp>
        <p:nvSpPr>
          <p:cNvPr id="5" name="Footer Placeholder 4">
            <a:extLst>
              <a:ext uri="{FF2B5EF4-FFF2-40B4-BE49-F238E27FC236}">
                <a16:creationId xmlns:a16="http://schemas.microsoft.com/office/drawing/2014/main" id="{D868666D-7794-4BCE-9F29-7814547F62C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58B935C-AA9B-4313-AA7A-E608B09538F2}"/>
              </a:ext>
            </a:extLst>
          </p:cNvPr>
          <p:cNvSpPr>
            <a:spLocks noGrp="1"/>
          </p:cNvSpPr>
          <p:nvPr>
            <p:ph type="sldNum" sz="quarter" idx="12"/>
          </p:nvPr>
        </p:nvSpPr>
        <p:spPr/>
        <p:txBody>
          <a:bodyPr/>
          <a:lstStyle/>
          <a:p>
            <a:fld id="{4C4D10C8-E9B6-47EE-879F-8E6165B00D3C}" type="slidenum">
              <a:rPr lang="en-GB" smtClean="0"/>
              <a:t>‹#›</a:t>
            </a:fld>
            <a:endParaRPr lang="en-GB" dirty="0"/>
          </a:p>
        </p:txBody>
      </p:sp>
    </p:spTree>
    <p:extLst>
      <p:ext uri="{BB962C8B-B14F-4D97-AF65-F5344CB8AC3E}">
        <p14:creationId xmlns:p14="http://schemas.microsoft.com/office/powerpoint/2010/main" val="2361435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8517E-89B4-4650-B035-BC29C7DD65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DBD07C0-E30D-40ED-AB37-7513D16B2F4C}"/>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84F03EC-75C2-40D2-9979-453EB60B2678}"/>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F296EB4-8036-4D19-A389-1352184C0FE2}"/>
              </a:ext>
            </a:extLst>
          </p:cNvPr>
          <p:cNvSpPr>
            <a:spLocks noGrp="1"/>
          </p:cNvSpPr>
          <p:nvPr>
            <p:ph type="dt" sz="half" idx="10"/>
          </p:nvPr>
        </p:nvSpPr>
        <p:spPr/>
        <p:txBody>
          <a:bodyPr/>
          <a:lstStyle/>
          <a:p>
            <a:fld id="{0975A65B-4C88-4043-99D4-5B6B31DF97C0}" type="datetimeFigureOut">
              <a:rPr lang="en-GB" smtClean="0"/>
              <a:t>26/10/2022</a:t>
            </a:fld>
            <a:endParaRPr lang="en-GB" dirty="0"/>
          </a:p>
        </p:txBody>
      </p:sp>
      <p:sp>
        <p:nvSpPr>
          <p:cNvPr id="6" name="Footer Placeholder 5">
            <a:extLst>
              <a:ext uri="{FF2B5EF4-FFF2-40B4-BE49-F238E27FC236}">
                <a16:creationId xmlns:a16="http://schemas.microsoft.com/office/drawing/2014/main" id="{145B1DDA-1AC9-4C51-8AD3-FD09AD330ED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E099221-15AB-4151-9928-7AD02E430D47}"/>
              </a:ext>
            </a:extLst>
          </p:cNvPr>
          <p:cNvSpPr>
            <a:spLocks noGrp="1"/>
          </p:cNvSpPr>
          <p:nvPr>
            <p:ph type="sldNum" sz="quarter" idx="12"/>
          </p:nvPr>
        </p:nvSpPr>
        <p:spPr/>
        <p:txBody>
          <a:bodyPr/>
          <a:lstStyle/>
          <a:p>
            <a:fld id="{4C4D10C8-E9B6-47EE-879F-8E6165B00D3C}" type="slidenum">
              <a:rPr lang="en-GB" smtClean="0"/>
              <a:t>‹#›</a:t>
            </a:fld>
            <a:endParaRPr lang="en-GB" dirty="0"/>
          </a:p>
        </p:txBody>
      </p:sp>
    </p:spTree>
    <p:extLst>
      <p:ext uri="{BB962C8B-B14F-4D97-AF65-F5344CB8AC3E}">
        <p14:creationId xmlns:p14="http://schemas.microsoft.com/office/powerpoint/2010/main" val="2045264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63D09-8AB7-4474-BE20-352569AB37E3}"/>
              </a:ext>
            </a:extLst>
          </p:cNvPr>
          <p:cNvSpPr>
            <a:spLocks noGrp="1"/>
          </p:cNvSpPr>
          <p:nvPr>
            <p:ph type="title"/>
          </p:nvPr>
        </p:nvSpPr>
        <p:spPr>
          <a:xfrm>
            <a:off x="839789"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77F2EBE-5A90-41B7-B25B-3DD1BADF3D7E}"/>
              </a:ext>
            </a:extLst>
          </p:cNvPr>
          <p:cNvSpPr>
            <a:spLocks noGrp="1"/>
          </p:cNvSpPr>
          <p:nvPr>
            <p:ph type="body" idx="1"/>
          </p:nvPr>
        </p:nvSpPr>
        <p:spPr>
          <a:xfrm>
            <a:off x="839788" y="1681163"/>
            <a:ext cx="5157787"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Click to edit Master text styles</a:t>
            </a:r>
          </a:p>
        </p:txBody>
      </p:sp>
      <p:sp>
        <p:nvSpPr>
          <p:cNvPr id="4" name="Content Placeholder 3">
            <a:extLst>
              <a:ext uri="{FF2B5EF4-FFF2-40B4-BE49-F238E27FC236}">
                <a16:creationId xmlns:a16="http://schemas.microsoft.com/office/drawing/2014/main" id="{BE074422-6DB3-4EEE-BB8C-D938CDA647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A056006-E16B-4C96-83EC-6D670D28ABB8}"/>
              </a:ext>
            </a:extLst>
          </p:cNvPr>
          <p:cNvSpPr>
            <a:spLocks noGrp="1"/>
          </p:cNvSpPr>
          <p:nvPr>
            <p:ph type="body" sz="quarter" idx="3"/>
          </p:nvPr>
        </p:nvSpPr>
        <p:spPr>
          <a:xfrm>
            <a:off x="6172200" y="1681163"/>
            <a:ext cx="5183188"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Click to edit Master text styles</a:t>
            </a:r>
          </a:p>
        </p:txBody>
      </p:sp>
      <p:sp>
        <p:nvSpPr>
          <p:cNvPr id="6" name="Content Placeholder 5">
            <a:extLst>
              <a:ext uri="{FF2B5EF4-FFF2-40B4-BE49-F238E27FC236}">
                <a16:creationId xmlns:a16="http://schemas.microsoft.com/office/drawing/2014/main" id="{6F12F59F-C868-4989-AAB5-D6E4CBED05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36C8803-C555-42C7-8604-09992DDCA74F}"/>
              </a:ext>
            </a:extLst>
          </p:cNvPr>
          <p:cNvSpPr>
            <a:spLocks noGrp="1"/>
          </p:cNvSpPr>
          <p:nvPr>
            <p:ph type="dt" sz="half" idx="10"/>
          </p:nvPr>
        </p:nvSpPr>
        <p:spPr/>
        <p:txBody>
          <a:bodyPr/>
          <a:lstStyle/>
          <a:p>
            <a:fld id="{0975A65B-4C88-4043-99D4-5B6B31DF97C0}" type="datetimeFigureOut">
              <a:rPr lang="en-GB" smtClean="0"/>
              <a:t>26/10/2022</a:t>
            </a:fld>
            <a:endParaRPr lang="en-GB" dirty="0"/>
          </a:p>
        </p:txBody>
      </p:sp>
      <p:sp>
        <p:nvSpPr>
          <p:cNvPr id="8" name="Footer Placeholder 7">
            <a:extLst>
              <a:ext uri="{FF2B5EF4-FFF2-40B4-BE49-F238E27FC236}">
                <a16:creationId xmlns:a16="http://schemas.microsoft.com/office/drawing/2014/main" id="{E97BC12D-4B5C-4A7F-9A57-A960367D15C6}"/>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8789B3A6-9E71-411A-90C6-CA8DFD650331}"/>
              </a:ext>
            </a:extLst>
          </p:cNvPr>
          <p:cNvSpPr>
            <a:spLocks noGrp="1"/>
          </p:cNvSpPr>
          <p:nvPr>
            <p:ph type="sldNum" sz="quarter" idx="12"/>
          </p:nvPr>
        </p:nvSpPr>
        <p:spPr/>
        <p:txBody>
          <a:bodyPr/>
          <a:lstStyle/>
          <a:p>
            <a:fld id="{4C4D10C8-E9B6-47EE-879F-8E6165B00D3C}" type="slidenum">
              <a:rPr lang="en-GB" smtClean="0"/>
              <a:t>‹#›</a:t>
            </a:fld>
            <a:endParaRPr lang="en-GB" dirty="0"/>
          </a:p>
        </p:txBody>
      </p:sp>
    </p:spTree>
    <p:extLst>
      <p:ext uri="{BB962C8B-B14F-4D97-AF65-F5344CB8AC3E}">
        <p14:creationId xmlns:p14="http://schemas.microsoft.com/office/powerpoint/2010/main" val="2237252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89E3F-99A7-4DD8-8858-3F82095FB2B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5AEA5EF-9636-4045-BBFF-20B21F816461}"/>
              </a:ext>
            </a:extLst>
          </p:cNvPr>
          <p:cNvSpPr>
            <a:spLocks noGrp="1"/>
          </p:cNvSpPr>
          <p:nvPr>
            <p:ph type="dt" sz="half" idx="10"/>
          </p:nvPr>
        </p:nvSpPr>
        <p:spPr/>
        <p:txBody>
          <a:bodyPr/>
          <a:lstStyle/>
          <a:p>
            <a:fld id="{0975A65B-4C88-4043-99D4-5B6B31DF97C0}" type="datetimeFigureOut">
              <a:rPr lang="en-GB" smtClean="0"/>
              <a:t>26/10/2022</a:t>
            </a:fld>
            <a:endParaRPr lang="en-GB" dirty="0"/>
          </a:p>
        </p:txBody>
      </p:sp>
      <p:sp>
        <p:nvSpPr>
          <p:cNvPr id="4" name="Footer Placeholder 3">
            <a:extLst>
              <a:ext uri="{FF2B5EF4-FFF2-40B4-BE49-F238E27FC236}">
                <a16:creationId xmlns:a16="http://schemas.microsoft.com/office/drawing/2014/main" id="{F7A9409B-4405-46B2-92C9-3E75D0FF0BF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0EEC9B1-CA7B-4EAE-B32B-E241E290FB3B}"/>
              </a:ext>
            </a:extLst>
          </p:cNvPr>
          <p:cNvSpPr>
            <a:spLocks noGrp="1"/>
          </p:cNvSpPr>
          <p:nvPr>
            <p:ph type="sldNum" sz="quarter" idx="12"/>
          </p:nvPr>
        </p:nvSpPr>
        <p:spPr/>
        <p:txBody>
          <a:bodyPr/>
          <a:lstStyle/>
          <a:p>
            <a:fld id="{4C4D10C8-E9B6-47EE-879F-8E6165B00D3C}" type="slidenum">
              <a:rPr lang="en-GB" smtClean="0"/>
              <a:t>‹#›</a:t>
            </a:fld>
            <a:endParaRPr lang="en-GB" dirty="0"/>
          </a:p>
        </p:txBody>
      </p:sp>
    </p:spTree>
    <p:extLst>
      <p:ext uri="{BB962C8B-B14F-4D97-AF65-F5344CB8AC3E}">
        <p14:creationId xmlns:p14="http://schemas.microsoft.com/office/powerpoint/2010/main" val="1799323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11A051-B26B-4773-9A33-29B8D89DC5D2}"/>
              </a:ext>
            </a:extLst>
          </p:cNvPr>
          <p:cNvSpPr>
            <a:spLocks noGrp="1"/>
          </p:cNvSpPr>
          <p:nvPr>
            <p:ph type="dt" sz="half" idx="10"/>
          </p:nvPr>
        </p:nvSpPr>
        <p:spPr/>
        <p:txBody>
          <a:bodyPr/>
          <a:lstStyle/>
          <a:p>
            <a:fld id="{0975A65B-4C88-4043-99D4-5B6B31DF97C0}" type="datetimeFigureOut">
              <a:rPr lang="en-GB" smtClean="0"/>
              <a:t>26/10/2022</a:t>
            </a:fld>
            <a:endParaRPr lang="en-GB" dirty="0"/>
          </a:p>
        </p:txBody>
      </p:sp>
      <p:sp>
        <p:nvSpPr>
          <p:cNvPr id="3" name="Footer Placeholder 2">
            <a:extLst>
              <a:ext uri="{FF2B5EF4-FFF2-40B4-BE49-F238E27FC236}">
                <a16:creationId xmlns:a16="http://schemas.microsoft.com/office/drawing/2014/main" id="{737F9CDA-1550-4D0E-8ADB-30ADFC2DAD35}"/>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900720E2-0B82-4B44-9DD1-402E72DAD1E0}"/>
              </a:ext>
            </a:extLst>
          </p:cNvPr>
          <p:cNvSpPr>
            <a:spLocks noGrp="1"/>
          </p:cNvSpPr>
          <p:nvPr>
            <p:ph type="sldNum" sz="quarter" idx="12"/>
          </p:nvPr>
        </p:nvSpPr>
        <p:spPr/>
        <p:txBody>
          <a:bodyPr/>
          <a:lstStyle/>
          <a:p>
            <a:fld id="{4C4D10C8-E9B6-47EE-879F-8E6165B00D3C}" type="slidenum">
              <a:rPr lang="en-GB" smtClean="0"/>
              <a:t>‹#›</a:t>
            </a:fld>
            <a:endParaRPr lang="en-GB" dirty="0"/>
          </a:p>
        </p:txBody>
      </p:sp>
    </p:spTree>
    <p:extLst>
      <p:ext uri="{BB962C8B-B14F-4D97-AF65-F5344CB8AC3E}">
        <p14:creationId xmlns:p14="http://schemas.microsoft.com/office/powerpoint/2010/main" val="2869407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CA335-A217-4C7E-9B29-8E4C82D663D4}"/>
              </a:ext>
            </a:extLst>
          </p:cNvPr>
          <p:cNvSpPr>
            <a:spLocks noGrp="1"/>
          </p:cNvSpPr>
          <p:nvPr>
            <p:ph type="title"/>
          </p:nvPr>
        </p:nvSpPr>
        <p:spPr>
          <a:xfrm>
            <a:off x="839789" y="457200"/>
            <a:ext cx="3932238" cy="1600200"/>
          </a:xfrm>
        </p:spPr>
        <p:txBody>
          <a:bodyPr anchor="b"/>
          <a:lstStyle>
            <a:lvl1pPr>
              <a:defRPr sz="26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75563B-3E01-43D7-81ED-6C7915B1F85C}"/>
              </a:ext>
            </a:extLst>
          </p:cNvPr>
          <p:cNvSpPr>
            <a:spLocks noGrp="1"/>
          </p:cNvSpPr>
          <p:nvPr>
            <p:ph idx="1"/>
          </p:nvPr>
        </p:nvSpPr>
        <p:spPr>
          <a:xfrm>
            <a:off x="5183188" y="987427"/>
            <a:ext cx="6172201"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BCC75D-B7F3-4E97-8FB0-9F646E913ADE}"/>
              </a:ext>
            </a:extLst>
          </p:cNvPr>
          <p:cNvSpPr>
            <a:spLocks noGrp="1"/>
          </p:cNvSpPr>
          <p:nvPr>
            <p:ph type="body" sz="half" idx="2"/>
          </p:nvPr>
        </p:nvSpPr>
        <p:spPr>
          <a:xfrm>
            <a:off x="839789" y="2057400"/>
            <a:ext cx="3932238"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Click to edit Master text styles</a:t>
            </a:r>
          </a:p>
        </p:txBody>
      </p:sp>
      <p:sp>
        <p:nvSpPr>
          <p:cNvPr id="5" name="Date Placeholder 4">
            <a:extLst>
              <a:ext uri="{FF2B5EF4-FFF2-40B4-BE49-F238E27FC236}">
                <a16:creationId xmlns:a16="http://schemas.microsoft.com/office/drawing/2014/main" id="{6038317D-98FE-4C3A-A589-BB5BBD4A1E17}"/>
              </a:ext>
            </a:extLst>
          </p:cNvPr>
          <p:cNvSpPr>
            <a:spLocks noGrp="1"/>
          </p:cNvSpPr>
          <p:nvPr>
            <p:ph type="dt" sz="half" idx="10"/>
          </p:nvPr>
        </p:nvSpPr>
        <p:spPr/>
        <p:txBody>
          <a:bodyPr/>
          <a:lstStyle/>
          <a:p>
            <a:fld id="{0975A65B-4C88-4043-99D4-5B6B31DF97C0}" type="datetimeFigureOut">
              <a:rPr lang="en-GB" smtClean="0"/>
              <a:t>26/10/2022</a:t>
            </a:fld>
            <a:endParaRPr lang="en-GB" dirty="0"/>
          </a:p>
        </p:txBody>
      </p:sp>
      <p:sp>
        <p:nvSpPr>
          <p:cNvPr id="6" name="Footer Placeholder 5">
            <a:extLst>
              <a:ext uri="{FF2B5EF4-FFF2-40B4-BE49-F238E27FC236}">
                <a16:creationId xmlns:a16="http://schemas.microsoft.com/office/drawing/2014/main" id="{FB395639-8E6A-4DF0-BBA2-E444A9A596E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65597373-76BD-49DE-866C-51B525ACF9C9}"/>
              </a:ext>
            </a:extLst>
          </p:cNvPr>
          <p:cNvSpPr>
            <a:spLocks noGrp="1"/>
          </p:cNvSpPr>
          <p:nvPr>
            <p:ph type="sldNum" sz="quarter" idx="12"/>
          </p:nvPr>
        </p:nvSpPr>
        <p:spPr/>
        <p:txBody>
          <a:bodyPr/>
          <a:lstStyle/>
          <a:p>
            <a:fld id="{4C4D10C8-E9B6-47EE-879F-8E6165B00D3C}" type="slidenum">
              <a:rPr lang="en-GB" smtClean="0"/>
              <a:t>‹#›</a:t>
            </a:fld>
            <a:endParaRPr lang="en-GB" dirty="0"/>
          </a:p>
        </p:txBody>
      </p:sp>
    </p:spTree>
    <p:extLst>
      <p:ext uri="{BB962C8B-B14F-4D97-AF65-F5344CB8AC3E}">
        <p14:creationId xmlns:p14="http://schemas.microsoft.com/office/powerpoint/2010/main" val="2244831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E59F4-0432-4427-99C2-7964B45927DB}"/>
              </a:ext>
            </a:extLst>
          </p:cNvPr>
          <p:cNvSpPr>
            <a:spLocks noGrp="1"/>
          </p:cNvSpPr>
          <p:nvPr>
            <p:ph type="title"/>
          </p:nvPr>
        </p:nvSpPr>
        <p:spPr>
          <a:xfrm>
            <a:off x="839789" y="457200"/>
            <a:ext cx="3932238" cy="1600200"/>
          </a:xfrm>
        </p:spPr>
        <p:txBody>
          <a:bodyPr anchor="b"/>
          <a:lstStyle>
            <a:lvl1pPr>
              <a:defRPr sz="26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8532900-DF1F-446E-95F0-DF9B0D2924A3}"/>
              </a:ext>
            </a:extLst>
          </p:cNvPr>
          <p:cNvSpPr>
            <a:spLocks noGrp="1"/>
          </p:cNvSpPr>
          <p:nvPr>
            <p:ph type="pic" idx="1"/>
          </p:nvPr>
        </p:nvSpPr>
        <p:spPr>
          <a:xfrm>
            <a:off x="5183188" y="987427"/>
            <a:ext cx="6172201"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lang="en-GB" dirty="0"/>
          </a:p>
        </p:txBody>
      </p:sp>
      <p:sp>
        <p:nvSpPr>
          <p:cNvPr id="4" name="Text Placeholder 3">
            <a:extLst>
              <a:ext uri="{FF2B5EF4-FFF2-40B4-BE49-F238E27FC236}">
                <a16:creationId xmlns:a16="http://schemas.microsoft.com/office/drawing/2014/main" id="{1DAF8A01-80DA-4D9E-A12D-79CA99B66D38}"/>
              </a:ext>
            </a:extLst>
          </p:cNvPr>
          <p:cNvSpPr>
            <a:spLocks noGrp="1"/>
          </p:cNvSpPr>
          <p:nvPr>
            <p:ph type="body" sz="half" idx="2"/>
          </p:nvPr>
        </p:nvSpPr>
        <p:spPr>
          <a:xfrm>
            <a:off x="839789" y="2057400"/>
            <a:ext cx="3932238"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Click to edit Master text styles</a:t>
            </a:r>
          </a:p>
        </p:txBody>
      </p:sp>
      <p:sp>
        <p:nvSpPr>
          <p:cNvPr id="5" name="Date Placeholder 4">
            <a:extLst>
              <a:ext uri="{FF2B5EF4-FFF2-40B4-BE49-F238E27FC236}">
                <a16:creationId xmlns:a16="http://schemas.microsoft.com/office/drawing/2014/main" id="{2F5181C5-F363-4CFC-AFDF-7488429B9C95}"/>
              </a:ext>
            </a:extLst>
          </p:cNvPr>
          <p:cNvSpPr>
            <a:spLocks noGrp="1"/>
          </p:cNvSpPr>
          <p:nvPr>
            <p:ph type="dt" sz="half" idx="10"/>
          </p:nvPr>
        </p:nvSpPr>
        <p:spPr/>
        <p:txBody>
          <a:bodyPr/>
          <a:lstStyle/>
          <a:p>
            <a:fld id="{0975A65B-4C88-4043-99D4-5B6B31DF97C0}" type="datetimeFigureOut">
              <a:rPr lang="en-GB" smtClean="0"/>
              <a:t>26/10/2022</a:t>
            </a:fld>
            <a:endParaRPr lang="en-GB" dirty="0"/>
          </a:p>
        </p:txBody>
      </p:sp>
      <p:sp>
        <p:nvSpPr>
          <p:cNvPr id="6" name="Footer Placeholder 5">
            <a:extLst>
              <a:ext uri="{FF2B5EF4-FFF2-40B4-BE49-F238E27FC236}">
                <a16:creationId xmlns:a16="http://schemas.microsoft.com/office/drawing/2014/main" id="{6FCEADC4-6842-4E58-9D95-EEE368B5C87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3268B3E-715F-408B-9AAA-D0B74AC3AECD}"/>
              </a:ext>
            </a:extLst>
          </p:cNvPr>
          <p:cNvSpPr>
            <a:spLocks noGrp="1"/>
          </p:cNvSpPr>
          <p:nvPr>
            <p:ph type="sldNum" sz="quarter" idx="12"/>
          </p:nvPr>
        </p:nvSpPr>
        <p:spPr/>
        <p:txBody>
          <a:bodyPr/>
          <a:lstStyle/>
          <a:p>
            <a:fld id="{4C4D10C8-E9B6-47EE-879F-8E6165B00D3C}" type="slidenum">
              <a:rPr lang="en-GB" smtClean="0"/>
              <a:t>‹#›</a:t>
            </a:fld>
            <a:endParaRPr lang="en-GB" dirty="0"/>
          </a:p>
        </p:txBody>
      </p:sp>
    </p:spTree>
    <p:extLst>
      <p:ext uri="{BB962C8B-B14F-4D97-AF65-F5344CB8AC3E}">
        <p14:creationId xmlns:p14="http://schemas.microsoft.com/office/powerpoint/2010/main" val="24358327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03663-6DA9-40DC-88F6-A13886A6566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6CF9E0-2DB3-41BA-A182-3BCF31DB98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A9AECC-16C7-4EF8-ABF8-33F09CCBAAFC}"/>
              </a:ext>
            </a:extLst>
          </p:cNvPr>
          <p:cNvSpPr>
            <a:spLocks noGrp="1"/>
          </p:cNvSpPr>
          <p:nvPr>
            <p:ph type="dt" sz="half" idx="10"/>
          </p:nvPr>
        </p:nvSpPr>
        <p:spPr/>
        <p:txBody>
          <a:bodyPr/>
          <a:lstStyle/>
          <a:p>
            <a:fld id="{0975A65B-4C88-4043-99D4-5B6B31DF97C0}" type="datetimeFigureOut">
              <a:rPr lang="en-GB" smtClean="0"/>
              <a:t>26/10/2022</a:t>
            </a:fld>
            <a:endParaRPr lang="en-GB" dirty="0"/>
          </a:p>
        </p:txBody>
      </p:sp>
      <p:sp>
        <p:nvSpPr>
          <p:cNvPr id="5" name="Footer Placeholder 4">
            <a:extLst>
              <a:ext uri="{FF2B5EF4-FFF2-40B4-BE49-F238E27FC236}">
                <a16:creationId xmlns:a16="http://schemas.microsoft.com/office/drawing/2014/main" id="{E8E101F4-BB8D-4237-9B05-2080FB45ED4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D95D5F3-601E-425A-BE56-93BEE72378A3}"/>
              </a:ext>
            </a:extLst>
          </p:cNvPr>
          <p:cNvSpPr>
            <a:spLocks noGrp="1"/>
          </p:cNvSpPr>
          <p:nvPr>
            <p:ph type="sldNum" sz="quarter" idx="12"/>
          </p:nvPr>
        </p:nvSpPr>
        <p:spPr/>
        <p:txBody>
          <a:bodyPr/>
          <a:lstStyle/>
          <a:p>
            <a:fld id="{4C4D10C8-E9B6-47EE-879F-8E6165B00D3C}" type="slidenum">
              <a:rPr lang="en-GB" smtClean="0"/>
              <a:t>‹#›</a:t>
            </a:fld>
            <a:endParaRPr lang="en-GB" dirty="0"/>
          </a:p>
        </p:txBody>
      </p:sp>
    </p:spTree>
    <p:extLst>
      <p:ext uri="{BB962C8B-B14F-4D97-AF65-F5344CB8AC3E}">
        <p14:creationId xmlns:p14="http://schemas.microsoft.com/office/powerpoint/2010/main" val="5141571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E143E2-6C1B-4475-95ED-CB8872E0C9D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DC561F-4201-4B5B-9721-F1775DFB13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1CB04B-41FF-489B-8DAD-0BAC0E569D86}"/>
              </a:ext>
            </a:extLst>
          </p:cNvPr>
          <p:cNvSpPr>
            <a:spLocks noGrp="1"/>
          </p:cNvSpPr>
          <p:nvPr>
            <p:ph type="dt" sz="half" idx="10"/>
          </p:nvPr>
        </p:nvSpPr>
        <p:spPr/>
        <p:txBody>
          <a:bodyPr/>
          <a:lstStyle/>
          <a:p>
            <a:fld id="{0975A65B-4C88-4043-99D4-5B6B31DF97C0}" type="datetimeFigureOut">
              <a:rPr lang="en-GB" smtClean="0"/>
              <a:t>26/10/2022</a:t>
            </a:fld>
            <a:endParaRPr lang="en-GB" dirty="0"/>
          </a:p>
        </p:txBody>
      </p:sp>
      <p:sp>
        <p:nvSpPr>
          <p:cNvPr id="5" name="Footer Placeholder 4">
            <a:extLst>
              <a:ext uri="{FF2B5EF4-FFF2-40B4-BE49-F238E27FC236}">
                <a16:creationId xmlns:a16="http://schemas.microsoft.com/office/drawing/2014/main" id="{04EFC8F7-2571-4FC1-A936-8D92AA2EE97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F35768E-478C-4AE5-BCA3-DB8E2F61D94E}"/>
              </a:ext>
            </a:extLst>
          </p:cNvPr>
          <p:cNvSpPr>
            <a:spLocks noGrp="1"/>
          </p:cNvSpPr>
          <p:nvPr>
            <p:ph type="sldNum" sz="quarter" idx="12"/>
          </p:nvPr>
        </p:nvSpPr>
        <p:spPr/>
        <p:txBody>
          <a:bodyPr/>
          <a:lstStyle/>
          <a:p>
            <a:fld id="{4C4D10C8-E9B6-47EE-879F-8E6165B00D3C}" type="slidenum">
              <a:rPr lang="en-GB" smtClean="0"/>
              <a:t>‹#›</a:t>
            </a:fld>
            <a:endParaRPr lang="en-GB" dirty="0"/>
          </a:p>
        </p:txBody>
      </p:sp>
    </p:spTree>
    <p:extLst>
      <p:ext uri="{BB962C8B-B14F-4D97-AF65-F5344CB8AC3E}">
        <p14:creationId xmlns:p14="http://schemas.microsoft.com/office/powerpoint/2010/main" val="98533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dirty="0"/>
              <a:t>10/26/2022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and Content + skylin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A0DEF28-C0AA-F34F-AC83-6E8DB1229F85}"/>
              </a:ext>
            </a:extLst>
          </p:cNvPr>
          <p:cNvSpPr>
            <a:spLocks noGrp="1"/>
          </p:cNvSpPr>
          <p:nvPr>
            <p:ph type="title"/>
          </p:nvPr>
        </p:nvSpPr>
        <p:spPr>
          <a:xfrm>
            <a:off x="432000" y="432908"/>
            <a:ext cx="11324572" cy="939182"/>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F20987DA-20E4-6D48-AE56-E1B191556B69}"/>
              </a:ext>
            </a:extLst>
          </p:cNvPr>
          <p:cNvSpPr>
            <a:spLocks noGrp="1"/>
          </p:cNvSpPr>
          <p:nvPr>
            <p:ph idx="1" hasCustomPrompt="1"/>
          </p:nvPr>
        </p:nvSpPr>
        <p:spPr>
          <a:xfrm>
            <a:off x="432000" y="1665964"/>
            <a:ext cx="11324572" cy="4175950"/>
          </a:xfrm>
        </p:spPr>
        <p:txBody>
          <a:bodyPr/>
          <a:lstStyle>
            <a:lvl1pPr marL="278606" marR="0" indent="-278606" algn="l" defTabSz="742950" rtl="0" eaLnBrk="1" fontAlgn="auto" latinLnBrk="0" hangingPunct="1">
              <a:lnSpc>
                <a:spcPct val="90000"/>
              </a:lnSpc>
              <a:spcBef>
                <a:spcPts val="813"/>
              </a:spcBef>
              <a:spcAft>
                <a:spcPts val="0"/>
              </a:spcAft>
              <a:buClrTx/>
              <a:buSzTx/>
              <a:buFont typeface="Arial" panose="020B0604020202020204" pitchFamily="34" charset="0"/>
              <a:buChar char="•"/>
              <a:tabLs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levels</a:t>
            </a:r>
          </a:p>
        </p:txBody>
      </p:sp>
      <p:sp>
        <p:nvSpPr>
          <p:cNvPr id="6" name="Slide Number Placeholder 5">
            <a:extLst>
              <a:ext uri="{FF2B5EF4-FFF2-40B4-BE49-F238E27FC236}">
                <a16:creationId xmlns:a16="http://schemas.microsoft.com/office/drawing/2014/main" id="{8BA5BB14-538F-1A4E-B3C9-EA3BA8B54064}"/>
              </a:ext>
            </a:extLst>
          </p:cNvPr>
          <p:cNvSpPr>
            <a:spLocks noGrp="1"/>
          </p:cNvSpPr>
          <p:nvPr>
            <p:ph type="sldNum" sz="quarter" idx="12"/>
          </p:nvPr>
        </p:nvSpPr>
        <p:spPr/>
        <p:txBody>
          <a:bodyPr/>
          <a:lstStyle>
            <a:lvl1pPr>
              <a:defRPr>
                <a:solidFill>
                  <a:schemeClr val="bg1"/>
                </a:solidFill>
              </a:defRPr>
            </a:lvl1pPr>
          </a:lstStyle>
          <a:p>
            <a:fld id="{E37164D7-9B6A-1C43-ACF7-FB85B36CD2BA}" type="slidenum">
              <a:rPr lang="en-US" smtClean="0"/>
              <a:pPr/>
              <a:t>‹#›</a:t>
            </a:fld>
            <a:endParaRPr lang="en-US" dirty="0"/>
          </a:p>
        </p:txBody>
      </p:sp>
    </p:spTree>
    <p:extLst>
      <p:ext uri="{BB962C8B-B14F-4D97-AF65-F5344CB8AC3E}">
        <p14:creationId xmlns:p14="http://schemas.microsoft.com/office/powerpoint/2010/main" val="10445539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2D0B4E4-F064-4F5B-BA08-71E491246735}" type="datetimeFigureOut">
              <a:rPr lang="en-GB" smtClean="0"/>
              <a:t>26/10/2022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DE97004-7D19-4780-B7C2-7CB28BF0F311}" type="slidenum">
              <a:rPr lang="en-GB" smtClean="0"/>
              <a:t>‹#›</a:t>
            </a:fld>
            <a:endParaRPr lang="en-GB" dirty="0"/>
          </a:p>
        </p:txBody>
      </p:sp>
    </p:spTree>
    <p:extLst>
      <p:ext uri="{BB962C8B-B14F-4D97-AF65-F5344CB8AC3E}">
        <p14:creationId xmlns:p14="http://schemas.microsoft.com/office/powerpoint/2010/main" val="1625680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2D0B4E4-F064-4F5B-BA08-71E491246735}" type="datetimeFigureOut">
              <a:rPr lang="en-GB" smtClean="0"/>
              <a:t>26/10/2022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DE97004-7D19-4780-B7C2-7CB28BF0F311}" type="slidenum">
              <a:rPr lang="en-GB" smtClean="0"/>
              <a:t>‹#›</a:t>
            </a:fld>
            <a:endParaRPr lang="en-GB" dirty="0"/>
          </a:p>
        </p:txBody>
      </p:sp>
    </p:spTree>
    <p:extLst>
      <p:ext uri="{BB962C8B-B14F-4D97-AF65-F5344CB8AC3E}">
        <p14:creationId xmlns:p14="http://schemas.microsoft.com/office/powerpoint/2010/main" val="1175669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D0B4E4-F064-4F5B-BA08-71E491246735}" type="datetimeFigureOut">
              <a:rPr lang="en-GB" smtClean="0"/>
              <a:t>26/10/2022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DE97004-7D19-4780-B7C2-7CB28BF0F311}" type="slidenum">
              <a:rPr lang="en-GB" smtClean="0"/>
              <a:t>‹#›</a:t>
            </a:fld>
            <a:endParaRPr lang="en-GB" dirty="0"/>
          </a:p>
        </p:txBody>
      </p:sp>
    </p:spTree>
    <p:extLst>
      <p:ext uri="{BB962C8B-B14F-4D97-AF65-F5344CB8AC3E}">
        <p14:creationId xmlns:p14="http://schemas.microsoft.com/office/powerpoint/2010/main" val="23640376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2D0B4E4-F064-4F5B-BA08-71E491246735}" type="datetimeFigureOut">
              <a:rPr lang="en-GB" smtClean="0"/>
              <a:t>26/10/2022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DE97004-7D19-4780-B7C2-7CB28BF0F311}" type="slidenum">
              <a:rPr lang="en-GB" smtClean="0"/>
              <a:t>‹#›</a:t>
            </a:fld>
            <a:endParaRPr lang="en-GB" dirty="0"/>
          </a:p>
        </p:txBody>
      </p:sp>
    </p:spTree>
    <p:extLst>
      <p:ext uri="{BB962C8B-B14F-4D97-AF65-F5344CB8AC3E}">
        <p14:creationId xmlns:p14="http://schemas.microsoft.com/office/powerpoint/2010/main" val="2948823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2D0B4E4-F064-4F5B-BA08-71E491246735}" type="datetimeFigureOut">
              <a:rPr lang="en-GB" smtClean="0"/>
              <a:t>26/10/2022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DE97004-7D19-4780-B7C2-7CB28BF0F311}" type="slidenum">
              <a:rPr lang="en-GB" smtClean="0"/>
              <a:t>‹#›</a:t>
            </a:fld>
            <a:endParaRPr lang="en-GB" dirty="0"/>
          </a:p>
        </p:txBody>
      </p:sp>
    </p:spTree>
    <p:extLst>
      <p:ext uri="{BB962C8B-B14F-4D97-AF65-F5344CB8AC3E}">
        <p14:creationId xmlns:p14="http://schemas.microsoft.com/office/powerpoint/2010/main" val="15361511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2D0B4E4-F064-4F5B-BA08-71E491246735}" type="datetimeFigureOut">
              <a:rPr lang="en-GB" smtClean="0"/>
              <a:t>26/10/2022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DE97004-7D19-4780-B7C2-7CB28BF0F311}" type="slidenum">
              <a:rPr lang="en-GB" smtClean="0"/>
              <a:t>‹#›</a:t>
            </a:fld>
            <a:endParaRPr lang="en-GB" dirty="0"/>
          </a:p>
        </p:txBody>
      </p:sp>
    </p:spTree>
    <p:extLst>
      <p:ext uri="{BB962C8B-B14F-4D97-AF65-F5344CB8AC3E}">
        <p14:creationId xmlns:p14="http://schemas.microsoft.com/office/powerpoint/2010/main" val="13834954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D0B4E4-F064-4F5B-BA08-71E491246735}" type="datetimeFigureOut">
              <a:rPr lang="en-GB" smtClean="0"/>
              <a:t>26/10/2022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DE97004-7D19-4780-B7C2-7CB28BF0F311}" type="slidenum">
              <a:rPr lang="en-GB" smtClean="0"/>
              <a:t>‹#›</a:t>
            </a:fld>
            <a:endParaRPr lang="en-GB" dirty="0"/>
          </a:p>
        </p:txBody>
      </p:sp>
    </p:spTree>
    <p:extLst>
      <p:ext uri="{BB962C8B-B14F-4D97-AF65-F5344CB8AC3E}">
        <p14:creationId xmlns:p14="http://schemas.microsoft.com/office/powerpoint/2010/main" val="200541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2D0B4E4-F064-4F5B-BA08-71E491246735}" type="datetimeFigureOut">
              <a:rPr lang="en-GB" smtClean="0"/>
              <a:t>26/10/2022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DE97004-7D19-4780-B7C2-7CB28BF0F311}" type="slidenum">
              <a:rPr lang="en-GB" smtClean="0"/>
              <a:t>‹#›</a:t>
            </a:fld>
            <a:endParaRPr lang="en-GB" dirty="0"/>
          </a:p>
        </p:txBody>
      </p:sp>
    </p:spTree>
    <p:extLst>
      <p:ext uri="{BB962C8B-B14F-4D97-AF65-F5344CB8AC3E}">
        <p14:creationId xmlns:p14="http://schemas.microsoft.com/office/powerpoint/2010/main" val="3655133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2D0B4E4-F064-4F5B-BA08-71E491246735}" type="datetimeFigureOut">
              <a:rPr lang="en-GB" smtClean="0"/>
              <a:t>26/10/2022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DE97004-7D19-4780-B7C2-7CB28BF0F311}" type="slidenum">
              <a:rPr lang="en-GB" smtClean="0"/>
              <a:t>‹#›</a:t>
            </a:fld>
            <a:endParaRPr lang="en-GB" dirty="0"/>
          </a:p>
        </p:txBody>
      </p:sp>
    </p:spTree>
    <p:extLst>
      <p:ext uri="{BB962C8B-B14F-4D97-AF65-F5344CB8AC3E}">
        <p14:creationId xmlns:p14="http://schemas.microsoft.com/office/powerpoint/2010/main" val="193160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10/26/2022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2D0B4E4-F064-4F5B-BA08-71E491246735}" type="datetimeFigureOut">
              <a:rPr lang="en-GB" smtClean="0"/>
              <a:t>26/10/2022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DE97004-7D19-4780-B7C2-7CB28BF0F311}" type="slidenum">
              <a:rPr lang="en-GB" smtClean="0"/>
              <a:t>‹#›</a:t>
            </a:fld>
            <a:endParaRPr lang="en-GB" dirty="0"/>
          </a:p>
        </p:txBody>
      </p:sp>
    </p:spTree>
    <p:extLst>
      <p:ext uri="{BB962C8B-B14F-4D97-AF65-F5344CB8AC3E}">
        <p14:creationId xmlns:p14="http://schemas.microsoft.com/office/powerpoint/2010/main" val="26509836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2D0B4E4-F064-4F5B-BA08-71E491246735}" type="datetimeFigureOut">
              <a:rPr lang="en-GB" smtClean="0"/>
              <a:t>26/10/2022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DE97004-7D19-4780-B7C2-7CB28BF0F311}" type="slidenum">
              <a:rPr lang="en-GB" smtClean="0"/>
              <a:t>‹#›</a:t>
            </a:fld>
            <a:endParaRPr lang="en-GB" dirty="0"/>
          </a:p>
        </p:txBody>
      </p:sp>
    </p:spTree>
    <p:extLst>
      <p:ext uri="{BB962C8B-B14F-4D97-AF65-F5344CB8AC3E}">
        <p14:creationId xmlns:p14="http://schemas.microsoft.com/office/powerpoint/2010/main" val="316188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10/26/2022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10/26/2022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10/26/2022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B9A019-2975-294C-BE8E-8C0C8D98D836}" type="datetimeFigureOut">
              <a:rPr lang="en-US" smtClean="0"/>
              <a:t>10/26/2022</a:t>
            </a:fld>
            <a:endParaRPr lang="en-US" dirty="0"/>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6B478C-6087-D448-882E-D07C4EF4158C}" type="slidenum">
              <a:rPr lang="en-US" smtClean="0"/>
              <a:t>‹#›</a:t>
            </a:fld>
            <a:endParaRPr lang="en-US" dirty="0"/>
          </a:p>
        </p:txBody>
      </p:sp>
      <p:pic>
        <p:nvPicPr>
          <p:cNvPr id="7" name="Picture 6" descr="Text, application&#10;&#10;Description automatically generated">
            <a:extLst>
              <a:ext uri="{FF2B5EF4-FFF2-40B4-BE49-F238E27FC236}">
                <a16:creationId xmlns:a16="http://schemas.microsoft.com/office/drawing/2014/main" id="{0F33C9AC-26AA-1B66-47CF-F39893875BFD}"/>
              </a:ext>
            </a:extLst>
          </p:cNvPr>
          <p:cNvPicPr>
            <a:picLocks noChangeAspect="1"/>
          </p:cNvPicPr>
          <p:nvPr userDrawn="1"/>
        </p:nvPicPr>
        <p:blipFill>
          <a:blip r:embed="rId14"/>
          <a:stretch>
            <a:fillRect/>
          </a:stretch>
        </p:blipFill>
        <p:spPr>
          <a:xfrm>
            <a:off x="10689" y="0"/>
            <a:ext cx="12192000" cy="6858000"/>
          </a:xfrm>
          <a:prstGeom prst="rect">
            <a:avLst/>
          </a:prstGeom>
        </p:spPr>
      </p:pic>
    </p:spTree>
    <p:extLst>
      <p:ext uri="{BB962C8B-B14F-4D97-AF65-F5344CB8AC3E}">
        <p14:creationId xmlns:p14="http://schemas.microsoft.com/office/powerpoint/2010/main" val="397336346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67C603-B69E-4B88-941A-B0F41007B58A}"/>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72EDF4B-DDAF-407D-8819-49B28A7FD81A}"/>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BF0055-9A3C-47CC-8244-118861018D2D}"/>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0975A65B-4C88-4043-99D4-5B6B31DF97C0}" type="datetimeFigureOut">
              <a:rPr lang="en-GB" smtClean="0"/>
              <a:t>26/10/2022</a:t>
            </a:fld>
            <a:endParaRPr lang="en-GB" dirty="0"/>
          </a:p>
        </p:txBody>
      </p:sp>
      <p:sp>
        <p:nvSpPr>
          <p:cNvPr id="5" name="Footer Placeholder 4">
            <a:extLst>
              <a:ext uri="{FF2B5EF4-FFF2-40B4-BE49-F238E27FC236}">
                <a16:creationId xmlns:a16="http://schemas.microsoft.com/office/drawing/2014/main" id="{D9788CF2-A48A-49AF-B933-9CE2320445C7}"/>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A11D57D6-CC8D-43DB-96A0-7B22D310E778}"/>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4C4D10C8-E9B6-47EE-879F-8E6165B00D3C}" type="slidenum">
              <a:rPr lang="en-GB" smtClean="0"/>
              <a:t>‹#›</a:t>
            </a:fld>
            <a:endParaRPr lang="en-GB" dirty="0"/>
          </a:p>
        </p:txBody>
      </p:sp>
    </p:spTree>
    <p:extLst>
      <p:ext uri="{BB962C8B-B14F-4D97-AF65-F5344CB8AC3E}">
        <p14:creationId xmlns:p14="http://schemas.microsoft.com/office/powerpoint/2010/main" val="209036675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D0B4E4-F064-4F5B-BA08-71E491246735}" type="datetimeFigureOut">
              <a:rPr lang="en-GB" smtClean="0"/>
              <a:t>26/10/2022</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97004-7D19-4780-B7C2-7CB28BF0F311}" type="slidenum">
              <a:rPr lang="en-GB" smtClean="0"/>
              <a:t>‹#›</a:t>
            </a:fld>
            <a:endParaRPr lang="en-GB" dirty="0"/>
          </a:p>
        </p:txBody>
      </p:sp>
    </p:spTree>
    <p:extLst>
      <p:ext uri="{BB962C8B-B14F-4D97-AF65-F5344CB8AC3E}">
        <p14:creationId xmlns:p14="http://schemas.microsoft.com/office/powerpoint/2010/main" val="389048297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7.emf"/><Relationship Id="rId11" Type="http://schemas.openxmlformats.org/officeDocument/2006/relationships/image" Target="../media/image12.png"/><Relationship Id="rId5" Type="http://schemas.openxmlformats.org/officeDocument/2006/relationships/image" Target="../media/image6.emf"/><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1.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4.png"/><Relationship Id="rId1" Type="http://schemas.openxmlformats.org/officeDocument/2006/relationships/slideLayout" Target="../slideLayouts/slideLayout46.xml"/><Relationship Id="rId6" Type="http://schemas.openxmlformats.org/officeDocument/2006/relationships/image" Target="../media/image45.jpeg"/><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9EBD6-8C03-4954-A39F-481F494CED77}"/>
              </a:ext>
            </a:extLst>
          </p:cNvPr>
          <p:cNvSpPr>
            <a:spLocks noGrp="1"/>
          </p:cNvSpPr>
          <p:nvPr>
            <p:ph type="title"/>
          </p:nvPr>
        </p:nvSpPr>
        <p:spPr/>
        <p:txBody>
          <a:bodyPr>
            <a:normAutofit fontScale="90000"/>
          </a:bodyPr>
          <a:lstStyle/>
          <a:p>
            <a:pPr algn="ctr"/>
            <a:r>
              <a:rPr lang="en-GB" sz="2700" b="1" dirty="0">
                <a:solidFill>
                  <a:srgbClr val="002060"/>
                </a:solidFill>
                <a:ea typeface="+mn-lt"/>
                <a:cs typeface="+mn-lt"/>
              </a:rPr>
              <a:t>Healthwatch Sandwell Annual Public Meeting </a:t>
            </a:r>
            <a:br>
              <a:rPr lang="en-GB" sz="2700" b="1" dirty="0">
                <a:solidFill>
                  <a:srgbClr val="002060"/>
                </a:solidFill>
                <a:ea typeface="+mn-lt"/>
                <a:cs typeface="+mn-lt"/>
              </a:rPr>
            </a:br>
            <a:br>
              <a:rPr lang="en-GB" sz="2700" b="1" dirty="0">
                <a:solidFill>
                  <a:srgbClr val="002060"/>
                </a:solidFill>
                <a:ea typeface="+mn-lt"/>
                <a:cs typeface="+mn-lt"/>
              </a:rPr>
            </a:br>
            <a:r>
              <a:rPr lang="en-GB" sz="2700" b="1" dirty="0">
                <a:solidFill>
                  <a:srgbClr val="002060"/>
                </a:solidFill>
                <a:ea typeface="+mn-lt"/>
                <a:cs typeface="+mn-lt"/>
              </a:rPr>
              <a:t>16</a:t>
            </a:r>
            <a:r>
              <a:rPr lang="en-GB" sz="2700" b="1" baseline="30000" dirty="0">
                <a:solidFill>
                  <a:srgbClr val="002060"/>
                </a:solidFill>
                <a:ea typeface="+mn-lt"/>
                <a:cs typeface="+mn-lt"/>
              </a:rPr>
              <a:t>th</a:t>
            </a:r>
            <a:r>
              <a:rPr lang="en-GB" sz="2700" b="1" dirty="0">
                <a:solidFill>
                  <a:srgbClr val="002060"/>
                </a:solidFill>
                <a:ea typeface="+mn-lt"/>
                <a:cs typeface="+mn-lt"/>
              </a:rPr>
              <a:t> August 2022</a:t>
            </a:r>
            <a:br>
              <a:rPr lang="en-GB" dirty="0">
                <a:solidFill>
                  <a:srgbClr val="002060"/>
                </a:solidFill>
              </a:rPr>
            </a:br>
            <a:endParaRPr lang="en-GB" sz="2400" b="1" dirty="0">
              <a:solidFill>
                <a:srgbClr val="002060"/>
              </a:solidFill>
            </a:endParaRPr>
          </a:p>
        </p:txBody>
      </p:sp>
      <p:pic>
        <p:nvPicPr>
          <p:cNvPr id="4" name="Picture 3" descr="Text&#10;&#10;Description automatically generated">
            <a:extLst>
              <a:ext uri="{FF2B5EF4-FFF2-40B4-BE49-F238E27FC236}">
                <a16:creationId xmlns:a16="http://schemas.microsoft.com/office/drawing/2014/main" id="{47282B8A-4883-493E-8C96-91F4458EA9EA}"/>
              </a:ext>
            </a:extLst>
          </p:cNvPr>
          <p:cNvPicPr>
            <a:picLocks noChangeAspect="1"/>
          </p:cNvPicPr>
          <p:nvPr/>
        </p:nvPicPr>
        <p:blipFill rotWithShape="1">
          <a:blip r:embed="rId2"/>
          <a:srcRect t="7258" r="47968" b="42693"/>
          <a:stretch/>
        </p:blipFill>
        <p:spPr>
          <a:xfrm>
            <a:off x="7188403" y="5835791"/>
            <a:ext cx="5143406" cy="1022209"/>
          </a:xfrm>
          <a:prstGeom prst="rect">
            <a:avLst/>
          </a:prstGeom>
        </p:spPr>
      </p:pic>
      <p:sp>
        <p:nvSpPr>
          <p:cNvPr id="5" name="TextBox 4">
            <a:extLst>
              <a:ext uri="{FF2B5EF4-FFF2-40B4-BE49-F238E27FC236}">
                <a16:creationId xmlns:a16="http://schemas.microsoft.com/office/drawing/2014/main" id="{C37BE3A5-5838-4FD1-B28C-A3B4301E36F9}"/>
              </a:ext>
            </a:extLst>
          </p:cNvPr>
          <p:cNvSpPr txBox="1"/>
          <p:nvPr/>
        </p:nvSpPr>
        <p:spPr>
          <a:xfrm>
            <a:off x="677334" y="1731014"/>
            <a:ext cx="9314483" cy="4308872"/>
          </a:xfrm>
          <a:prstGeom prst="rect">
            <a:avLst/>
          </a:prstGeom>
          <a:noFill/>
        </p:spPr>
        <p:txBody>
          <a:bodyPr wrap="square">
            <a:spAutoFit/>
          </a:bodyPr>
          <a:lstStyle/>
          <a:p>
            <a:pPr marL="0" indent="0">
              <a:buNone/>
            </a:pPr>
            <a:r>
              <a:rPr lang="en-GB" sz="2000" b="1" dirty="0">
                <a:solidFill>
                  <a:srgbClr val="002060"/>
                </a:solidFill>
              </a:rPr>
              <a:t>Agenda</a:t>
            </a:r>
            <a:endParaRPr lang="en-GB" sz="2000" dirty="0">
              <a:solidFill>
                <a:srgbClr val="002060"/>
              </a:solidFill>
            </a:endParaRPr>
          </a:p>
          <a:p>
            <a:pPr marL="0" indent="0">
              <a:buNone/>
            </a:pPr>
            <a:endParaRPr lang="en-GB" sz="2000" dirty="0">
              <a:solidFill>
                <a:srgbClr val="002060"/>
              </a:solidFill>
            </a:endParaRPr>
          </a:p>
          <a:p>
            <a:r>
              <a:rPr lang="en-GB" sz="2000" b="1" dirty="0">
                <a:solidFill>
                  <a:schemeClr val="accent2">
                    <a:lumMod val="50000"/>
                  </a:schemeClr>
                </a:solidFill>
              </a:rPr>
              <a:t>Overview &amp; Last Years Achievements</a:t>
            </a:r>
          </a:p>
          <a:p>
            <a:r>
              <a:rPr lang="en-GB" b="1" dirty="0">
                <a:solidFill>
                  <a:srgbClr val="002060"/>
                </a:solidFill>
              </a:rPr>
              <a:t>Phil Griffin, Healthwatch Sandwell Chair </a:t>
            </a:r>
          </a:p>
          <a:p>
            <a:pPr marL="0" indent="0">
              <a:buNone/>
            </a:pPr>
            <a:endParaRPr lang="en-GB" sz="2000" b="1" dirty="0">
              <a:solidFill>
                <a:srgbClr val="002060"/>
              </a:solidFill>
            </a:endParaRPr>
          </a:p>
          <a:p>
            <a:r>
              <a:rPr lang="en-GB" sz="2000" b="1" dirty="0">
                <a:solidFill>
                  <a:schemeClr val="accent2">
                    <a:lumMod val="50000"/>
                  </a:schemeClr>
                </a:solidFill>
              </a:rPr>
              <a:t>Healthwatch Sandwell highlights of our Annual Report </a:t>
            </a:r>
          </a:p>
          <a:p>
            <a:r>
              <a:rPr lang="en-GB" b="1" dirty="0">
                <a:solidFill>
                  <a:srgbClr val="002060"/>
                </a:solidFill>
              </a:rPr>
              <a:t>Alexia Farmer Healthwatch Manager &amp; Staff Team </a:t>
            </a:r>
          </a:p>
          <a:p>
            <a:endParaRPr lang="en-GB" sz="2000" b="1" dirty="0">
              <a:solidFill>
                <a:srgbClr val="002060"/>
              </a:solidFill>
            </a:endParaRPr>
          </a:p>
          <a:p>
            <a:r>
              <a:rPr lang="en-GB" sz="2000" b="1" dirty="0">
                <a:solidFill>
                  <a:schemeClr val="accent2">
                    <a:lumMod val="50000"/>
                  </a:schemeClr>
                </a:solidFill>
              </a:rPr>
              <a:t>Sandwell Place Based Partnership</a:t>
            </a:r>
          </a:p>
          <a:p>
            <a:pPr marL="0" indent="0">
              <a:buNone/>
            </a:pPr>
            <a:r>
              <a:rPr lang="en-GB" b="1" dirty="0">
                <a:solidFill>
                  <a:srgbClr val="002060"/>
                </a:solidFill>
              </a:rPr>
              <a:t>Daren Fradgley – Chief Integration Officer, </a:t>
            </a:r>
          </a:p>
          <a:p>
            <a:pPr marL="0" indent="0">
              <a:buNone/>
            </a:pPr>
            <a:r>
              <a:rPr lang="en-GB" b="1" dirty="0">
                <a:solidFill>
                  <a:srgbClr val="002060"/>
                </a:solidFill>
              </a:rPr>
              <a:t>Tammy Davies – Group Director, Primary Care, SWBH NHS Trust</a:t>
            </a:r>
          </a:p>
          <a:p>
            <a:pPr marL="0" indent="0">
              <a:buNone/>
            </a:pPr>
            <a:endParaRPr lang="en-GB" sz="2000" b="1" dirty="0">
              <a:solidFill>
                <a:srgbClr val="002060"/>
              </a:solidFill>
            </a:endParaRPr>
          </a:p>
          <a:p>
            <a:pPr marL="0" indent="0">
              <a:buNone/>
            </a:pPr>
            <a:r>
              <a:rPr lang="en-GB" sz="2000" b="1" dirty="0">
                <a:solidFill>
                  <a:schemeClr val="accent2">
                    <a:lumMod val="50000"/>
                  </a:schemeClr>
                </a:solidFill>
              </a:rPr>
              <a:t>Black Country Star Project </a:t>
            </a:r>
          </a:p>
          <a:p>
            <a:pPr marL="0" indent="0">
              <a:buNone/>
            </a:pPr>
            <a:r>
              <a:rPr lang="en-GB" b="1" dirty="0">
                <a:solidFill>
                  <a:srgbClr val="002060"/>
                </a:solidFill>
              </a:rPr>
              <a:t>Sarah Offley, Chief Officer, Dudley Voices for Choice</a:t>
            </a:r>
          </a:p>
        </p:txBody>
      </p:sp>
    </p:spTree>
    <p:extLst>
      <p:ext uri="{BB962C8B-B14F-4D97-AF65-F5344CB8AC3E}">
        <p14:creationId xmlns:p14="http://schemas.microsoft.com/office/powerpoint/2010/main" val="2993913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58B6571-D7CD-44B0-BB24-65231B966452}"/>
              </a:ext>
            </a:extLst>
          </p:cNvPr>
          <p:cNvSpPr/>
          <p:nvPr/>
        </p:nvSpPr>
        <p:spPr>
          <a:xfrm>
            <a:off x="7403043" y="1996928"/>
            <a:ext cx="2246806" cy="3356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A547E1F6-5AA0-4B83-A6E5-BF535BBDB336}"/>
              </a:ext>
            </a:extLst>
          </p:cNvPr>
          <p:cNvSpPr/>
          <p:nvPr/>
        </p:nvSpPr>
        <p:spPr>
          <a:xfrm>
            <a:off x="4806124" y="1860727"/>
            <a:ext cx="2436056" cy="3871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ECECA073-9DD9-4962-89A8-F86AAE301AA7}"/>
              </a:ext>
            </a:extLst>
          </p:cNvPr>
          <p:cNvSpPr/>
          <p:nvPr/>
        </p:nvSpPr>
        <p:spPr>
          <a:xfrm>
            <a:off x="2542151" y="1860727"/>
            <a:ext cx="2075780" cy="411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FA714C71-11AC-40AE-B2C2-59DAACF8DF4F}"/>
              </a:ext>
            </a:extLst>
          </p:cNvPr>
          <p:cNvSpPr/>
          <p:nvPr/>
        </p:nvSpPr>
        <p:spPr>
          <a:xfrm>
            <a:off x="341593" y="2023828"/>
            <a:ext cx="2075780" cy="32439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0">
            <a:extLst>
              <a:ext uri="{FF2B5EF4-FFF2-40B4-BE49-F238E27FC236}">
                <a16:creationId xmlns:a16="http://schemas.microsoft.com/office/drawing/2014/main" id="{B0809B3D-DCA8-4EFC-8451-DC2E57302F2D}"/>
              </a:ext>
            </a:extLst>
          </p:cNvPr>
          <p:cNvSpPr>
            <a:spLocks noGrp="1"/>
          </p:cNvSpPr>
          <p:nvPr>
            <p:ph type="title"/>
          </p:nvPr>
        </p:nvSpPr>
        <p:spPr>
          <a:xfrm>
            <a:off x="407503" y="1449465"/>
            <a:ext cx="8596668" cy="5183452"/>
          </a:xfrm>
        </p:spPr>
        <p:txBody>
          <a:bodyPr>
            <a:normAutofit/>
          </a:bodyPr>
          <a:lstStyle/>
          <a:p>
            <a:br>
              <a:rPr lang="en-GB" sz="3100" b="1" i="0" dirty="0">
                <a:solidFill>
                  <a:srgbClr val="002060"/>
                </a:solidFill>
                <a:effectLst/>
              </a:rPr>
            </a:br>
            <a:br>
              <a:rPr lang="en-GB" sz="3100" b="1" i="0" dirty="0">
                <a:solidFill>
                  <a:srgbClr val="002060"/>
                </a:solidFill>
                <a:effectLst/>
              </a:rPr>
            </a:br>
            <a:br>
              <a:rPr lang="en-GB" sz="2700" b="1" i="0" dirty="0">
                <a:solidFill>
                  <a:schemeClr val="tx1">
                    <a:lumMod val="75000"/>
                    <a:lumOff val="25000"/>
                  </a:schemeClr>
                </a:solidFill>
                <a:effectLst/>
              </a:rPr>
            </a:br>
            <a:br>
              <a:rPr lang="en-GB" sz="4000" b="1" i="0" dirty="0">
                <a:solidFill>
                  <a:srgbClr val="002060"/>
                </a:solidFill>
                <a:effectLst/>
              </a:rPr>
            </a:br>
            <a:r>
              <a:rPr lang="en-GB" sz="4000" b="1" i="0" dirty="0">
                <a:solidFill>
                  <a:srgbClr val="002060"/>
                </a:solidFill>
                <a:effectLst/>
              </a:rPr>
              <a:t> </a:t>
            </a:r>
            <a:endParaRPr lang="en-GB" sz="2700" b="1" dirty="0">
              <a:solidFill>
                <a:srgbClr val="002060"/>
              </a:solidFill>
            </a:endParaRPr>
          </a:p>
        </p:txBody>
      </p:sp>
      <p:pic>
        <p:nvPicPr>
          <p:cNvPr id="4" name="Picture 3" descr="Text&#10;&#10;Description automatically generated">
            <a:extLst>
              <a:ext uri="{FF2B5EF4-FFF2-40B4-BE49-F238E27FC236}">
                <a16:creationId xmlns:a16="http://schemas.microsoft.com/office/drawing/2014/main" id="{54301E91-E7E0-498F-9F0B-D3B0D2DE6967}"/>
              </a:ext>
            </a:extLst>
          </p:cNvPr>
          <p:cNvPicPr>
            <a:picLocks noChangeAspect="1"/>
          </p:cNvPicPr>
          <p:nvPr/>
        </p:nvPicPr>
        <p:blipFill rotWithShape="1">
          <a:blip r:embed="rId3"/>
          <a:srcRect t="7258" r="47968" b="42693"/>
          <a:stretch/>
        </p:blipFill>
        <p:spPr>
          <a:xfrm>
            <a:off x="6798659" y="550096"/>
            <a:ext cx="5143406" cy="1022209"/>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050D1B6F-942F-4F27-9196-4F6C5F247DD7}"/>
              </a:ext>
            </a:extLst>
          </p:cNvPr>
          <p:cNvPicPr>
            <a:picLocks noChangeAspect="1"/>
          </p:cNvPicPr>
          <p:nvPr/>
        </p:nvPicPr>
        <p:blipFill rotWithShape="1">
          <a:blip r:embed="rId4"/>
          <a:srcRect l="12280" t="15442" r="13654" b="15139"/>
          <a:stretch/>
        </p:blipFill>
        <p:spPr>
          <a:xfrm>
            <a:off x="481156" y="2190431"/>
            <a:ext cx="1796654" cy="2381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descr="A person standing outside a house&#10;&#10;Description automatically generated with medium confidence">
            <a:extLst>
              <a:ext uri="{FF2B5EF4-FFF2-40B4-BE49-F238E27FC236}">
                <a16:creationId xmlns:a16="http://schemas.microsoft.com/office/drawing/2014/main" id="{1DBE2439-8EE4-45CD-8DA7-46AED6EC422A}"/>
              </a:ext>
            </a:extLst>
          </p:cNvPr>
          <p:cNvPicPr>
            <a:picLocks noChangeAspect="1"/>
          </p:cNvPicPr>
          <p:nvPr/>
        </p:nvPicPr>
        <p:blipFill rotWithShape="1">
          <a:blip r:embed="rId5"/>
          <a:srcRect l="11100" t="14445" r="9922" b="16666"/>
          <a:stretch/>
        </p:blipFill>
        <p:spPr>
          <a:xfrm>
            <a:off x="7537835" y="2221786"/>
            <a:ext cx="1956855" cy="2414427"/>
          </a:xfrm>
          <a:prstGeom prst="rect">
            <a:avLst/>
          </a:prstGeom>
        </p:spPr>
      </p:pic>
      <p:pic>
        <p:nvPicPr>
          <p:cNvPr id="13" name="Picture 12" descr="A picture containing text, sky&#10;&#10;Description automatically generated">
            <a:extLst>
              <a:ext uri="{FF2B5EF4-FFF2-40B4-BE49-F238E27FC236}">
                <a16:creationId xmlns:a16="http://schemas.microsoft.com/office/drawing/2014/main" id="{49B06DF5-AC30-4C9C-898A-81A9EA390DCA}"/>
              </a:ext>
            </a:extLst>
          </p:cNvPr>
          <p:cNvPicPr>
            <a:picLocks noChangeAspect="1"/>
          </p:cNvPicPr>
          <p:nvPr/>
        </p:nvPicPr>
        <p:blipFill rotWithShape="1">
          <a:blip r:embed="rId6"/>
          <a:srcRect l="8319" t="15797" r="26083" b="8621"/>
          <a:stretch/>
        </p:blipFill>
        <p:spPr>
          <a:xfrm>
            <a:off x="2645563" y="2052199"/>
            <a:ext cx="1839157" cy="2997470"/>
          </a:xfrm>
          <a:prstGeom prst="rect">
            <a:avLst/>
          </a:prstGeom>
        </p:spPr>
      </p:pic>
      <p:pic>
        <p:nvPicPr>
          <p:cNvPr id="15" name="Picture 14" descr="A picture containing text, ground&#10;&#10;Description automatically generated">
            <a:extLst>
              <a:ext uri="{FF2B5EF4-FFF2-40B4-BE49-F238E27FC236}">
                <a16:creationId xmlns:a16="http://schemas.microsoft.com/office/drawing/2014/main" id="{EC5B4C17-E894-4185-B5A5-C372D45FC289}"/>
              </a:ext>
            </a:extLst>
          </p:cNvPr>
          <p:cNvPicPr>
            <a:picLocks noChangeAspect="1"/>
          </p:cNvPicPr>
          <p:nvPr/>
        </p:nvPicPr>
        <p:blipFill rotWithShape="1">
          <a:blip r:embed="rId7"/>
          <a:srcRect l="889" t="231" r="-889" b="4226"/>
          <a:stretch/>
        </p:blipFill>
        <p:spPr>
          <a:xfrm>
            <a:off x="4948379" y="2052199"/>
            <a:ext cx="2151545" cy="2907758"/>
          </a:xfrm>
          <a:prstGeom prst="rect">
            <a:avLst/>
          </a:prstGeom>
        </p:spPr>
      </p:pic>
      <p:sp>
        <p:nvSpPr>
          <p:cNvPr id="16" name="TextBox 15">
            <a:extLst>
              <a:ext uri="{FF2B5EF4-FFF2-40B4-BE49-F238E27FC236}">
                <a16:creationId xmlns:a16="http://schemas.microsoft.com/office/drawing/2014/main" id="{72161B57-3E2E-4482-AC6F-4C96330C1B00}"/>
              </a:ext>
            </a:extLst>
          </p:cNvPr>
          <p:cNvSpPr txBox="1"/>
          <p:nvPr/>
        </p:nvSpPr>
        <p:spPr>
          <a:xfrm>
            <a:off x="437080" y="4667569"/>
            <a:ext cx="1898374" cy="584775"/>
          </a:xfrm>
          <a:prstGeom prst="rect">
            <a:avLst/>
          </a:prstGeom>
          <a:noFill/>
        </p:spPr>
        <p:txBody>
          <a:bodyPr wrap="square" rtlCol="0">
            <a:spAutoFit/>
          </a:bodyPr>
          <a:lstStyle/>
          <a:p>
            <a:pPr algn="ctr"/>
            <a:r>
              <a:rPr lang="en-GB" sz="1600" dirty="0"/>
              <a:t>Outdoor fitness, Tividale Park</a:t>
            </a:r>
          </a:p>
        </p:txBody>
      </p:sp>
      <p:sp>
        <p:nvSpPr>
          <p:cNvPr id="17" name="TextBox 16">
            <a:extLst>
              <a:ext uri="{FF2B5EF4-FFF2-40B4-BE49-F238E27FC236}">
                <a16:creationId xmlns:a16="http://schemas.microsoft.com/office/drawing/2014/main" id="{BC04153B-8865-48C6-A3A9-86292A333BDA}"/>
              </a:ext>
            </a:extLst>
          </p:cNvPr>
          <p:cNvSpPr txBox="1"/>
          <p:nvPr/>
        </p:nvSpPr>
        <p:spPr>
          <a:xfrm>
            <a:off x="2551969" y="5144230"/>
            <a:ext cx="1994047" cy="830997"/>
          </a:xfrm>
          <a:prstGeom prst="rect">
            <a:avLst/>
          </a:prstGeom>
          <a:noFill/>
        </p:spPr>
        <p:txBody>
          <a:bodyPr wrap="square" rtlCol="0">
            <a:spAutoFit/>
          </a:bodyPr>
          <a:lstStyle/>
          <a:p>
            <a:pPr algn="ctr"/>
            <a:r>
              <a:rPr lang="en-GB" sz="1600" dirty="0"/>
              <a:t>Stepway Launch Event, Salvation Army</a:t>
            </a:r>
          </a:p>
        </p:txBody>
      </p:sp>
      <p:sp>
        <p:nvSpPr>
          <p:cNvPr id="18" name="TextBox 17">
            <a:extLst>
              <a:ext uri="{FF2B5EF4-FFF2-40B4-BE49-F238E27FC236}">
                <a16:creationId xmlns:a16="http://schemas.microsoft.com/office/drawing/2014/main" id="{BA52F17C-9B8A-4F0D-954A-0138294A7B2D}"/>
              </a:ext>
            </a:extLst>
          </p:cNvPr>
          <p:cNvSpPr txBox="1"/>
          <p:nvPr/>
        </p:nvSpPr>
        <p:spPr>
          <a:xfrm>
            <a:off x="4933614" y="5060877"/>
            <a:ext cx="2220544" cy="584775"/>
          </a:xfrm>
          <a:prstGeom prst="rect">
            <a:avLst/>
          </a:prstGeom>
          <a:noFill/>
        </p:spPr>
        <p:txBody>
          <a:bodyPr wrap="none" rtlCol="0">
            <a:spAutoFit/>
          </a:bodyPr>
          <a:lstStyle/>
          <a:p>
            <a:pPr algn="ctr"/>
            <a:r>
              <a:rPr lang="en-GB" sz="1600" dirty="0"/>
              <a:t>Vaccination site, </a:t>
            </a:r>
          </a:p>
          <a:p>
            <a:pPr algn="ctr"/>
            <a:r>
              <a:rPr lang="en-GB" sz="1600" dirty="0"/>
              <a:t>West Bromwich Albion</a:t>
            </a:r>
          </a:p>
        </p:txBody>
      </p:sp>
      <p:sp>
        <p:nvSpPr>
          <p:cNvPr id="19" name="TextBox 18">
            <a:extLst>
              <a:ext uri="{FF2B5EF4-FFF2-40B4-BE49-F238E27FC236}">
                <a16:creationId xmlns:a16="http://schemas.microsoft.com/office/drawing/2014/main" id="{D189F72C-6511-4ED5-BD13-8A88D8183965}"/>
              </a:ext>
            </a:extLst>
          </p:cNvPr>
          <p:cNvSpPr txBox="1"/>
          <p:nvPr/>
        </p:nvSpPr>
        <p:spPr>
          <a:xfrm>
            <a:off x="7465695" y="4724493"/>
            <a:ext cx="2080742" cy="584775"/>
          </a:xfrm>
          <a:prstGeom prst="rect">
            <a:avLst/>
          </a:prstGeom>
          <a:noFill/>
        </p:spPr>
        <p:txBody>
          <a:bodyPr wrap="square" rtlCol="0">
            <a:spAutoFit/>
          </a:bodyPr>
          <a:lstStyle/>
          <a:p>
            <a:pPr algn="ctr"/>
            <a:r>
              <a:rPr lang="en-GB" sz="1600" dirty="0"/>
              <a:t>Litter picking with Litter Watch</a:t>
            </a:r>
          </a:p>
        </p:txBody>
      </p:sp>
    </p:spTree>
    <p:extLst>
      <p:ext uri="{BB962C8B-B14F-4D97-AF65-F5344CB8AC3E}">
        <p14:creationId xmlns:p14="http://schemas.microsoft.com/office/powerpoint/2010/main" val="1370890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D5630-D1EB-4008-9BB8-C123B2601071}"/>
              </a:ext>
            </a:extLst>
          </p:cNvPr>
          <p:cNvSpPr>
            <a:spLocks noGrp="1"/>
          </p:cNvSpPr>
          <p:nvPr>
            <p:ph type="title"/>
          </p:nvPr>
        </p:nvSpPr>
        <p:spPr/>
        <p:txBody>
          <a:bodyPr>
            <a:normAutofit/>
          </a:bodyPr>
          <a:lstStyle/>
          <a:p>
            <a:pPr algn="ct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Anita Andrews – Engagement &amp; Volunteer Lead</a:t>
            </a:r>
            <a:b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br>
            <a:b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b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Volunteering</a:t>
            </a:r>
            <a:r>
              <a:rPr lang="en-GB" sz="2400" b="1" dirty="0">
                <a:solidFill>
                  <a:srgbClr val="002060"/>
                </a:solidFill>
              </a:rPr>
              <a:t> </a:t>
            </a:r>
            <a:r>
              <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rPr>
              <a:t>with Healthwatch Sandwell</a:t>
            </a:r>
          </a:p>
        </p:txBody>
      </p:sp>
      <p:sp>
        <p:nvSpPr>
          <p:cNvPr id="4" name="Content Placeholder 3">
            <a:extLst>
              <a:ext uri="{FF2B5EF4-FFF2-40B4-BE49-F238E27FC236}">
                <a16:creationId xmlns:a16="http://schemas.microsoft.com/office/drawing/2014/main" id="{998CEDDA-27E4-48FD-993C-E4B471E09679}"/>
              </a:ext>
            </a:extLst>
          </p:cNvPr>
          <p:cNvSpPr>
            <a:spLocks noGrp="1"/>
          </p:cNvSpPr>
          <p:nvPr>
            <p:ph sz="half" idx="2"/>
          </p:nvPr>
        </p:nvSpPr>
        <p:spPr>
          <a:xfrm>
            <a:off x="8224865" y="2697242"/>
            <a:ext cx="3675743" cy="4351338"/>
          </a:xfrm>
        </p:spPr>
        <p:txBody>
          <a:bodyPr>
            <a:normAutofit/>
          </a:bodyPr>
          <a:lstStyle/>
          <a:p>
            <a:pPr marL="0" indent="0" algn="ctr">
              <a:buNone/>
            </a:pPr>
            <a:r>
              <a:rPr lang="en-GB" sz="2800" b="1" u="sng" dirty="0">
                <a:solidFill>
                  <a:srgbClr val="002060"/>
                </a:solidFill>
                <a:effectLst/>
                <a:latin typeface="Tahoma" panose="020B0604030504040204" pitchFamily="34" charset="0"/>
                <a:ea typeface="Tahoma" panose="020B0604030504040204" pitchFamily="34" charset="0"/>
                <a:cs typeface="Tahoma" panose="020B0604030504040204" pitchFamily="34" charset="0"/>
              </a:rPr>
              <a:t>Range of activities</a:t>
            </a:r>
          </a:p>
          <a:p>
            <a:pPr marL="342900" indent="-342900">
              <a:lnSpc>
                <a:spcPct val="107000"/>
              </a:lnSpc>
              <a:spcAft>
                <a:spcPts val="800"/>
              </a:spcAft>
              <a:buFont typeface="Wingdings" panose="05000000000000000000" pitchFamily="2" charset="2"/>
              <a:buChar char=""/>
              <a:tabLst>
                <a:tab pos="228600" algn="l"/>
              </a:tabLst>
            </a:pPr>
            <a:r>
              <a:rPr lang="en-GB" dirty="0">
                <a:solidFill>
                  <a:srgbClr val="002060"/>
                </a:solidFill>
                <a:latin typeface="Tahoma" panose="020B0604030504040204" pitchFamily="34" charset="0"/>
                <a:ea typeface="Tahoma" panose="020B0604030504040204" pitchFamily="34" charset="0"/>
                <a:cs typeface="Tahoma" panose="020B0604030504040204" pitchFamily="34" charset="0"/>
              </a:rPr>
              <a:t>CAMHS Council</a:t>
            </a:r>
          </a:p>
          <a:p>
            <a:pPr marL="342900" indent="-342900">
              <a:lnSpc>
                <a:spcPct val="107000"/>
              </a:lnSpc>
              <a:spcAft>
                <a:spcPts val="800"/>
              </a:spcAft>
              <a:buFont typeface="Wingdings" panose="05000000000000000000" pitchFamily="2" charset="2"/>
              <a:buChar char=""/>
              <a:tabLst>
                <a:tab pos="228600" algn="l"/>
              </a:tabLst>
            </a:pPr>
            <a:r>
              <a:rPr lang="en-GB" dirty="0">
                <a:solidFill>
                  <a:srgbClr val="002060"/>
                </a:solidFill>
                <a:latin typeface="Tahoma" panose="020B0604030504040204" pitchFamily="34" charset="0"/>
                <a:ea typeface="Tahoma" panose="020B0604030504040204" pitchFamily="34" charset="0"/>
                <a:cs typeface="Tahoma" panose="020B0604030504040204" pitchFamily="34" charset="0"/>
              </a:rPr>
              <a:t>Community Outreach </a:t>
            </a:r>
          </a:p>
          <a:p>
            <a:pPr marL="342900" indent="-342900">
              <a:lnSpc>
                <a:spcPct val="107000"/>
              </a:lnSpc>
              <a:spcAft>
                <a:spcPts val="800"/>
              </a:spcAft>
              <a:buFont typeface="Wingdings" panose="05000000000000000000" pitchFamily="2" charset="2"/>
              <a:buChar char=""/>
              <a:tabLst>
                <a:tab pos="228600" algn="l"/>
              </a:tabLst>
            </a:pPr>
            <a:r>
              <a:rPr lang="en-GB" dirty="0">
                <a:solidFill>
                  <a:srgbClr val="002060"/>
                </a:solidFill>
                <a:latin typeface="Tahoma" panose="020B0604030504040204" pitchFamily="34" charset="0"/>
                <a:ea typeface="Tahoma" panose="020B0604030504040204" pitchFamily="34" charset="0"/>
                <a:cs typeface="Tahoma" panose="020B0604030504040204" pitchFamily="34" charset="0"/>
              </a:rPr>
              <a:t>Projects including administrative support</a:t>
            </a:r>
          </a:p>
          <a:p>
            <a:pPr marL="342900" indent="-342900">
              <a:lnSpc>
                <a:spcPct val="107000"/>
              </a:lnSpc>
              <a:spcAft>
                <a:spcPts val="800"/>
              </a:spcAft>
              <a:buFont typeface="Wingdings" panose="05000000000000000000" pitchFamily="2" charset="2"/>
              <a:buChar char=""/>
              <a:tabLst>
                <a:tab pos="228600" algn="l"/>
              </a:tabLst>
            </a:pPr>
            <a:r>
              <a:rPr lang="en-GB" dirty="0">
                <a:solidFill>
                  <a:srgbClr val="002060"/>
                </a:solidFill>
                <a:latin typeface="Tahoma" panose="020B0604030504040204" pitchFamily="34" charset="0"/>
                <a:ea typeface="Tahoma" panose="020B0604030504040204" pitchFamily="34" charset="0"/>
                <a:cs typeface="Tahoma" panose="020B0604030504040204" pitchFamily="34" charset="0"/>
              </a:rPr>
              <a:t>Enter and View visits </a:t>
            </a:r>
          </a:p>
          <a:p>
            <a:pPr marL="342900" lvl="0" indent="-342900">
              <a:lnSpc>
                <a:spcPct val="107000"/>
              </a:lnSpc>
              <a:spcAft>
                <a:spcPts val="800"/>
              </a:spcAft>
              <a:buFont typeface="Wingdings" panose="05000000000000000000" pitchFamily="2" charset="2"/>
              <a:buChar char=""/>
              <a:tabLst>
                <a:tab pos="228600" algn="l"/>
              </a:tabLst>
            </a:pPr>
            <a:endParaRPr lang="en-GB" dirty="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en-GB" dirty="0"/>
          </a:p>
        </p:txBody>
      </p:sp>
      <p:graphicFrame>
        <p:nvGraphicFramePr>
          <p:cNvPr id="5" name="Content Placeholder 4">
            <a:extLst>
              <a:ext uri="{FF2B5EF4-FFF2-40B4-BE49-F238E27FC236}">
                <a16:creationId xmlns:a16="http://schemas.microsoft.com/office/drawing/2014/main" id="{E2A766CE-EF6B-4978-A267-4AB8FDA5D1C9}"/>
              </a:ext>
            </a:extLst>
          </p:cNvPr>
          <p:cNvGraphicFramePr>
            <a:graphicFrameLocks noGrp="1"/>
          </p:cNvGraphicFramePr>
          <p:nvPr>
            <p:ph sz="half" idx="1"/>
            <p:extLst>
              <p:ext uri="{D42A27DB-BD31-4B8C-83A1-F6EECF244321}">
                <p14:modId xmlns:p14="http://schemas.microsoft.com/office/powerpoint/2010/main" val="786632352"/>
              </p:ext>
            </p:extLst>
          </p:nvPr>
        </p:nvGraphicFramePr>
        <p:xfrm>
          <a:off x="212980" y="1653421"/>
          <a:ext cx="8011885"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700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heel(1)">
                                      <p:cBhvr>
                                        <p:cTn id="11" dur="2000"/>
                                        <p:tgtEl>
                                          <p:spTgt spid="5">
                                            <p:graphicEl>
                                              <a:chart seriesIdx="-3" categoryIdx="-3" bldStep="gridLegend"/>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wheel(1)">
                                      <p:cBhvr>
                                        <p:cTn id="16" dur="2000"/>
                                        <p:tgtEl>
                                          <p:spTgt spid="5">
                                            <p:graphicEl>
                                              <a:chart seriesIdx="-4" categoryIdx="0" bldStep="category"/>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wheel(1)">
                                      <p:cBhvr>
                                        <p:cTn id="21" dur="2000"/>
                                        <p:tgtEl>
                                          <p:spTgt spid="5">
                                            <p:graphicEl>
                                              <a:chart seriesIdx="-4" categoryIdx="1" bldStep="category"/>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wheel(1)">
                                      <p:cBhvr>
                                        <p:cTn id="26" dur="2000"/>
                                        <p:tgtEl>
                                          <p:spTgt spid="5">
                                            <p:graphicEl>
                                              <a:chart seriesIdx="-4" categoryIdx="2" bldStep="category"/>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wheel(1)">
                                      <p:cBhvr>
                                        <p:cTn id="31" dur="2000"/>
                                        <p:tgtEl>
                                          <p:spTgt spid="5">
                                            <p:graphicEl>
                                              <a:chart seriesIdx="-4" categoryIdx="3" bldStep="category"/>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Graphic spid="5" grpId="0" uiExpand="1">
        <p:bldSub>
          <a:bldChart bld="category"/>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1DDA1-88DC-4577-80A3-41F7A1193612}"/>
              </a:ext>
            </a:extLst>
          </p:cNvPr>
          <p:cNvSpPr>
            <a:spLocks noGrp="1"/>
          </p:cNvSpPr>
          <p:nvPr>
            <p:ph type="title"/>
          </p:nvPr>
        </p:nvSpPr>
        <p:spPr>
          <a:xfrm>
            <a:off x="838200" y="365126"/>
            <a:ext cx="10515600" cy="1057274"/>
          </a:xfrm>
        </p:spPr>
        <p:txBody>
          <a:bodyPr>
            <a:normAutofit fontScale="90000"/>
          </a:bodyPr>
          <a:lstStyle/>
          <a:p>
            <a:r>
              <a:rPr kumimoji="0" lang="en-GB" sz="4400" b="1" i="0" u="none" strike="noStrike" kern="1200" cap="none" spc="0" normalizeH="0" baseline="0" noProof="0" dirty="0">
                <a:ln>
                  <a:noFill/>
                </a:ln>
                <a:solidFill>
                  <a:srgbClr val="FF33CC"/>
                </a:solidFill>
                <a:effectLst/>
                <a:uLnTx/>
                <a:uFillTx/>
                <a:latin typeface="Calibri" panose="020F0502020204030204" pitchFamily="34" charset="0"/>
                <a:ea typeface="Calibri" panose="020F0502020204030204" pitchFamily="34" charset="0"/>
                <a:cs typeface="Times New Roman" panose="02020603050405020304" pitchFamily="18" charset="0"/>
              </a:rPr>
              <a:t>What our volunteers say….</a:t>
            </a:r>
            <a:br>
              <a:rPr kumimoji="0" lang="en-GB" sz="4400" b="1" i="0" u="none" strike="noStrike" kern="1200" cap="none" spc="0" normalizeH="0" baseline="0" noProof="0" dirty="0">
                <a:ln>
                  <a:noFill/>
                </a:ln>
                <a:solidFill>
                  <a:srgbClr val="FF33CC"/>
                </a:solidFill>
                <a:effectLst/>
                <a:uLnTx/>
                <a:uFillTx/>
                <a:latin typeface="Calibri" panose="020F0502020204030204" pitchFamily="34" charset="0"/>
                <a:ea typeface="Calibri" panose="020F0502020204030204" pitchFamily="34" charset="0"/>
                <a:cs typeface="Times New Roman" panose="02020603050405020304" pitchFamily="18" charset="0"/>
              </a:rPr>
            </a:br>
            <a:endParaRPr lang="en-GB" b="1" dirty="0">
              <a:solidFill>
                <a:srgbClr val="FF33CC"/>
              </a:solidFill>
            </a:endParaRPr>
          </a:p>
        </p:txBody>
      </p:sp>
      <p:sp>
        <p:nvSpPr>
          <p:cNvPr id="11" name="TextBox 10">
            <a:extLst>
              <a:ext uri="{FF2B5EF4-FFF2-40B4-BE49-F238E27FC236}">
                <a16:creationId xmlns:a16="http://schemas.microsoft.com/office/drawing/2014/main" id="{2387DDCB-C6A2-4187-8402-43B0B9A1767D}"/>
              </a:ext>
            </a:extLst>
          </p:cNvPr>
          <p:cNvSpPr txBox="1"/>
          <p:nvPr/>
        </p:nvSpPr>
        <p:spPr>
          <a:xfrm>
            <a:off x="682172" y="5529943"/>
            <a:ext cx="5863771" cy="1171796"/>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1" i="0" u="none" strike="noStrike" kern="1200" cap="none" spc="0" normalizeH="0" baseline="0" noProof="0" dirty="0">
                <a:ln>
                  <a:noFill/>
                </a:ln>
                <a:solidFill>
                  <a:srgbClr val="FF33CC"/>
                </a:solidFill>
                <a:effectLst/>
                <a:uLnTx/>
                <a:uFillTx/>
                <a:latin typeface="Calibri" panose="020F0502020204030204" pitchFamily="34" charset="0"/>
                <a:ea typeface="Calibri" panose="020F0502020204030204" pitchFamily="34" charset="0"/>
                <a:cs typeface="Times New Roman" panose="02020603050405020304" pitchFamily="18" charset="0"/>
              </a:rPr>
              <a:t>For more information:</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1" i="1" u="none" strike="noStrike" kern="1200" cap="none" spc="0" normalizeH="0" baseline="0" noProof="0" dirty="0">
                <a:ln>
                  <a:noFill/>
                </a:ln>
                <a:solidFill>
                  <a:srgbClr val="002060"/>
                </a:solidFill>
                <a:effectLst/>
                <a:uLnTx/>
                <a:uFillTx/>
                <a:latin typeface="Trebuchet MS" panose="020B0603020202020204" pitchFamily="34" charset="0"/>
                <a:ea typeface="Calibri" panose="020F0502020204030204" pitchFamily="34" charset="0"/>
                <a:cs typeface="Times New Roman" panose="02020603050405020304" pitchFamily="18" charset="0"/>
              </a:rPr>
              <a:t>Anita Andrews </a:t>
            </a:r>
            <a:r>
              <a:rPr kumimoji="0" lang="en-US" sz="1800" b="1" i="1" u="none" strike="noStrike" kern="1200" cap="none" spc="0" normalizeH="0" baseline="0" noProof="0" dirty="0">
                <a:ln>
                  <a:noFill/>
                </a:ln>
                <a:solidFill>
                  <a:srgbClr val="002060"/>
                </a:solidFill>
                <a:effectLst/>
                <a:uLnTx/>
                <a:uFillTx/>
                <a:latin typeface="Trebuchet MS" panose="020B0603020202020204" pitchFamily="34" charset="0"/>
                <a:ea typeface="Calibri" panose="020F0502020204030204" pitchFamily="34" charset="0"/>
                <a:cs typeface="Times New Roman" panose="02020603050405020304" pitchFamily="18" charset="0"/>
              </a:rPr>
              <a:t>|</a:t>
            </a:r>
            <a:r>
              <a:rPr kumimoji="0" lang="en-US" sz="18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1" i="1" u="none" strike="noStrike" kern="1200" cap="none" spc="0" normalizeH="0" baseline="0" noProof="0" dirty="0">
                <a:ln>
                  <a:noFill/>
                </a:ln>
                <a:solidFill>
                  <a:srgbClr val="002060"/>
                </a:solidFill>
                <a:effectLst/>
                <a:uLnTx/>
                <a:uFillTx/>
                <a:latin typeface="Trebuchet MS" panose="020B0603020202020204" pitchFamily="34" charset="0"/>
                <a:ea typeface="Calibri" panose="020F0502020204030204" pitchFamily="34" charset="0"/>
                <a:cs typeface="Times New Roman" panose="02020603050405020304" pitchFamily="18" charset="0"/>
              </a:rPr>
              <a:t>Engagement and Volunteer Lead</a:t>
            </a: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Trebuchet MS" panose="020B0603020202020204" pitchFamily="34" charset="0"/>
                <a:ea typeface="Calibri" panose="020F0502020204030204" pitchFamily="34" charset="0"/>
                <a:cs typeface="Times New Roman" panose="02020603050405020304" pitchFamily="18" charset="0"/>
              </a:rPr>
              <a:t>M|      07885 214421 </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3" name="Picture 6" descr="Volunteer Group Facilitator vacancies available | Catalyst">
            <a:extLst>
              <a:ext uri="{FF2B5EF4-FFF2-40B4-BE49-F238E27FC236}">
                <a16:creationId xmlns:a16="http://schemas.microsoft.com/office/drawing/2014/main" id="{3CD61E49-B44C-462B-AD71-C42ADAC1C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7257" y="5091590"/>
            <a:ext cx="1539629" cy="862192"/>
          </a:xfrm>
          <a:prstGeom prst="rect">
            <a:avLst/>
          </a:prstGeom>
          <a:noFill/>
          <a:extLst>
            <a:ext uri="{909E8E84-426E-40DD-AFC4-6F175D3DCCD1}">
              <a14:hiddenFill xmlns:a14="http://schemas.microsoft.com/office/drawing/2010/main">
                <a:solidFill>
                  <a:srgbClr val="FFFFFF"/>
                </a:solidFill>
              </a14:hiddenFill>
            </a:ext>
          </a:extLst>
        </p:spPr>
      </p:pic>
      <p:sp>
        <p:nvSpPr>
          <p:cNvPr id="18" name="Speech Bubble: Oval 17">
            <a:extLst>
              <a:ext uri="{FF2B5EF4-FFF2-40B4-BE49-F238E27FC236}">
                <a16:creationId xmlns:a16="http://schemas.microsoft.com/office/drawing/2014/main" id="{75A2FEEF-45BC-40F5-81FF-8078D2D51B5E}"/>
              </a:ext>
            </a:extLst>
          </p:cNvPr>
          <p:cNvSpPr/>
          <p:nvPr/>
        </p:nvSpPr>
        <p:spPr>
          <a:xfrm>
            <a:off x="130629" y="1190171"/>
            <a:ext cx="4310741" cy="3265715"/>
          </a:xfrm>
          <a:prstGeom prst="wedgeEllipse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 can honestly say that I have enjoyed every second of the time I have committed to volunteering. Not only because it enables me to utilise and develop my existing skills, but it also helps me to learn new skills too!  </a:t>
            </a:r>
          </a:p>
        </p:txBody>
      </p:sp>
      <p:sp>
        <p:nvSpPr>
          <p:cNvPr id="19" name="Speech Bubble: Oval 18">
            <a:extLst>
              <a:ext uri="{FF2B5EF4-FFF2-40B4-BE49-F238E27FC236}">
                <a16:creationId xmlns:a16="http://schemas.microsoft.com/office/drawing/2014/main" id="{62FEBB2E-24A7-4A14-BFEE-365F2658B807}"/>
              </a:ext>
            </a:extLst>
          </p:cNvPr>
          <p:cNvSpPr/>
          <p:nvPr/>
        </p:nvSpPr>
        <p:spPr>
          <a:xfrm>
            <a:off x="8534400" y="3519716"/>
            <a:ext cx="3265714" cy="2881086"/>
          </a:xfrm>
          <a:prstGeom prst="wedgeEllipseCallou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Becoming a volunteer has made me more aware of the support systems within our community and the needs of different people. </a:t>
            </a:r>
          </a:p>
        </p:txBody>
      </p:sp>
      <p:sp>
        <p:nvSpPr>
          <p:cNvPr id="20" name="Speech Bubble: Oval 19">
            <a:extLst>
              <a:ext uri="{FF2B5EF4-FFF2-40B4-BE49-F238E27FC236}">
                <a16:creationId xmlns:a16="http://schemas.microsoft.com/office/drawing/2014/main" id="{35073B1A-A2A9-4947-9CBA-2172B82E78A0}"/>
              </a:ext>
            </a:extLst>
          </p:cNvPr>
          <p:cNvSpPr/>
          <p:nvPr/>
        </p:nvSpPr>
        <p:spPr>
          <a:xfrm>
            <a:off x="9376228" y="1059543"/>
            <a:ext cx="2598057" cy="2104571"/>
          </a:xfrm>
          <a:prstGeom prst="wedgeEllipse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I'm surrounded by friendly and ​welcoming volunteers who share similar ideas</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Speech Bubble: Oval 20">
            <a:extLst>
              <a:ext uri="{FF2B5EF4-FFF2-40B4-BE49-F238E27FC236}">
                <a16:creationId xmlns:a16="http://schemas.microsoft.com/office/drawing/2014/main" id="{A3478508-6043-4985-87C4-B67F09DC5383}"/>
              </a:ext>
            </a:extLst>
          </p:cNvPr>
          <p:cNvSpPr/>
          <p:nvPr/>
        </p:nvSpPr>
        <p:spPr>
          <a:xfrm>
            <a:off x="4702628" y="1857830"/>
            <a:ext cx="3947886" cy="3483428"/>
          </a:xfrm>
          <a:prstGeom prst="wedgeEllipse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 have to admit, this is by far the most enjoyable volunteering experience which I have accessed, and I am proud to be working towards improving the services that members of the community access daily. </a:t>
            </a:r>
          </a:p>
        </p:txBody>
      </p:sp>
      <p:pic>
        <p:nvPicPr>
          <p:cNvPr id="14" name="Picture 2" descr="WHAT PEOPLE SAY">
            <a:extLst>
              <a:ext uri="{FF2B5EF4-FFF2-40B4-BE49-F238E27FC236}">
                <a16:creationId xmlns:a16="http://schemas.microsoft.com/office/drawing/2014/main" id="{8C0F4981-D920-4E08-BC5B-33FED092F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1857" y="0"/>
            <a:ext cx="2187038" cy="1698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5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heel(1)">
                                      <p:cBhvr>
                                        <p:cTn id="15" dur="2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heel(1)">
                                      <p:cBhvr>
                                        <p:cTn id="20" dur="20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heel(1)">
                                      <p:cBhvr>
                                        <p:cTn id="25" dur="2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heel(1)">
                                      <p:cBhvr>
                                        <p:cTn id="30" dur="2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8"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FBE3FD22-8338-4280-8B85-C32EBB904062}"/>
              </a:ext>
            </a:extLst>
          </p:cNvPr>
          <p:cNvSpPr>
            <a:spLocks noGrp="1"/>
          </p:cNvSpPr>
          <p:nvPr>
            <p:ph idx="1"/>
          </p:nvPr>
        </p:nvSpPr>
        <p:spPr>
          <a:xfrm>
            <a:off x="249935" y="1277837"/>
            <a:ext cx="9276143" cy="5341757"/>
          </a:xfrm>
        </p:spPr>
        <p:txBody>
          <a:bodyPr>
            <a:normAutofit/>
          </a:bodyPr>
          <a:lstStyle/>
          <a:p>
            <a:pPr marL="0" indent="0">
              <a:buNone/>
            </a:pPr>
            <a:r>
              <a:rPr lang="en-GB" sz="2800" b="1" dirty="0">
                <a:solidFill>
                  <a:srgbClr val="002060"/>
                </a:solidFill>
                <a:latin typeface="+mj-lt"/>
              </a:rPr>
              <a:t>This Years Priorities for 2022 -23</a:t>
            </a:r>
          </a:p>
          <a:p>
            <a:pPr marL="0" indent="0">
              <a:buNone/>
            </a:pPr>
            <a:endParaRPr lang="en-GB" sz="2800" b="1" dirty="0">
              <a:solidFill>
                <a:srgbClr val="002060"/>
              </a:solidFill>
              <a:latin typeface="+mj-lt"/>
            </a:endParaRPr>
          </a:p>
          <a:p>
            <a:r>
              <a:rPr lang="en-GB" sz="2400" dirty="0">
                <a:solidFill>
                  <a:srgbClr val="002060"/>
                </a:solidFill>
                <a:latin typeface="+mj-lt"/>
              </a:rPr>
              <a:t>The patient experience of accessing primary care services </a:t>
            </a:r>
          </a:p>
          <a:p>
            <a:r>
              <a:rPr lang="en-GB" sz="2400" dirty="0">
                <a:solidFill>
                  <a:srgbClr val="002060"/>
                </a:solidFill>
                <a:latin typeface="+mj-lt"/>
              </a:rPr>
              <a:t>Accessibility for patients – meeting information and communication needs</a:t>
            </a:r>
          </a:p>
          <a:p>
            <a:r>
              <a:rPr lang="en-GB" sz="2400" dirty="0">
                <a:solidFill>
                  <a:srgbClr val="002060"/>
                </a:solidFill>
                <a:latin typeface="+mj-lt"/>
              </a:rPr>
              <a:t>Exploring the impact of language barriers in health and care services</a:t>
            </a:r>
          </a:p>
          <a:p>
            <a:r>
              <a:rPr lang="en-GB" sz="2400" dirty="0">
                <a:solidFill>
                  <a:srgbClr val="002060"/>
                </a:solidFill>
                <a:latin typeface="+mj-lt"/>
              </a:rPr>
              <a:t>Engagement with patients, service users and citizens around support care pathway improvements – Sandwell Place Based Partnership  </a:t>
            </a:r>
            <a:endParaRPr lang="en-GB" sz="2400" i="0" dirty="0">
              <a:solidFill>
                <a:srgbClr val="002060"/>
              </a:solidFill>
              <a:effectLst/>
              <a:latin typeface="+mj-lt"/>
            </a:endParaRPr>
          </a:p>
          <a:p>
            <a:pPr marL="0" indent="0">
              <a:buNone/>
            </a:pPr>
            <a:endParaRPr lang="en-GB" sz="2000" dirty="0">
              <a:latin typeface="+mj-lt"/>
            </a:endParaRPr>
          </a:p>
        </p:txBody>
      </p:sp>
      <p:pic>
        <p:nvPicPr>
          <p:cNvPr id="4" name="Picture 3" descr="Text&#10;&#10;Description automatically generated">
            <a:extLst>
              <a:ext uri="{FF2B5EF4-FFF2-40B4-BE49-F238E27FC236}">
                <a16:creationId xmlns:a16="http://schemas.microsoft.com/office/drawing/2014/main" id="{9E3A487E-61AC-47BA-9F09-A318F3524C6C}"/>
              </a:ext>
            </a:extLst>
          </p:cNvPr>
          <p:cNvPicPr>
            <a:picLocks noChangeAspect="1"/>
          </p:cNvPicPr>
          <p:nvPr/>
        </p:nvPicPr>
        <p:blipFill rotWithShape="1">
          <a:blip r:embed="rId3"/>
          <a:srcRect t="7258" r="47968" b="42693"/>
          <a:stretch/>
        </p:blipFill>
        <p:spPr>
          <a:xfrm>
            <a:off x="6798659" y="550096"/>
            <a:ext cx="5143406" cy="1022209"/>
          </a:xfrm>
          <a:prstGeom prst="rect">
            <a:avLst/>
          </a:prstGeom>
        </p:spPr>
      </p:pic>
    </p:spTree>
    <p:extLst>
      <p:ext uri="{BB962C8B-B14F-4D97-AF65-F5344CB8AC3E}">
        <p14:creationId xmlns:p14="http://schemas.microsoft.com/office/powerpoint/2010/main" val="3793074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7C737ED-EFCC-4AB4-B27D-02E1D287CD33}"/>
              </a:ext>
            </a:extLst>
          </p:cNvPr>
          <p:cNvSpPr txBox="1"/>
          <p:nvPr/>
        </p:nvSpPr>
        <p:spPr>
          <a:xfrm>
            <a:off x="1287550" y="731247"/>
            <a:ext cx="8054026" cy="738664"/>
          </a:xfrm>
          <a:prstGeom prst="rect">
            <a:avLst/>
          </a:prstGeom>
          <a:noFill/>
        </p:spPr>
        <p:txBody>
          <a:bodyPr wrap="square">
            <a:spAutoFit/>
          </a:bodyPr>
          <a:lstStyle/>
          <a:p>
            <a:endParaRPr lang="en-GB" sz="2400" dirty="0">
              <a:solidFill>
                <a:srgbClr val="002060"/>
              </a:solidFill>
              <a:latin typeface="+mj-lt"/>
            </a:endParaRPr>
          </a:p>
          <a:p>
            <a:endParaRPr lang="en-GB" dirty="0"/>
          </a:p>
        </p:txBody>
      </p:sp>
      <p:pic>
        <p:nvPicPr>
          <p:cNvPr id="3" name="Picture 2" descr="A picture containing text&#10;&#10;Description automatically generated">
            <a:extLst>
              <a:ext uri="{FF2B5EF4-FFF2-40B4-BE49-F238E27FC236}">
                <a16:creationId xmlns:a16="http://schemas.microsoft.com/office/drawing/2014/main" id="{716338DD-350D-4F12-BF6E-936B53205B1C}"/>
              </a:ext>
            </a:extLst>
          </p:cNvPr>
          <p:cNvPicPr>
            <a:picLocks noChangeAspect="1"/>
          </p:cNvPicPr>
          <p:nvPr/>
        </p:nvPicPr>
        <p:blipFill rotWithShape="1">
          <a:blip r:embed="rId2"/>
          <a:srcRect t="26441"/>
          <a:stretch/>
        </p:blipFill>
        <p:spPr>
          <a:xfrm>
            <a:off x="1425844" y="137182"/>
            <a:ext cx="7113722" cy="6720817"/>
          </a:xfrm>
          <a:prstGeom prst="rect">
            <a:avLst/>
          </a:prstGeom>
        </p:spPr>
      </p:pic>
    </p:spTree>
    <p:extLst>
      <p:ext uri="{BB962C8B-B14F-4D97-AF65-F5344CB8AC3E}">
        <p14:creationId xmlns:p14="http://schemas.microsoft.com/office/powerpoint/2010/main" val="1036158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2D7FD-282F-4E68-89BC-8CA28572A001}"/>
              </a:ext>
            </a:extLst>
          </p:cNvPr>
          <p:cNvSpPr>
            <a:spLocks noGrp="1"/>
          </p:cNvSpPr>
          <p:nvPr>
            <p:ph type="title"/>
          </p:nvPr>
        </p:nvSpPr>
        <p:spPr>
          <a:xfrm>
            <a:off x="644576" y="1528997"/>
            <a:ext cx="8874177" cy="4212236"/>
          </a:xfrm>
        </p:spPr>
        <p:txBody>
          <a:bodyPr>
            <a:normAutofit/>
          </a:bodyPr>
          <a:lstStyle/>
          <a:p>
            <a:r>
              <a:rPr lang="en-GB" sz="4000" b="1" dirty="0">
                <a:solidFill>
                  <a:srgbClr val="002060"/>
                </a:solidFill>
              </a:rPr>
              <a:t>Any Questions </a:t>
            </a:r>
          </a:p>
        </p:txBody>
      </p:sp>
      <p:sp>
        <p:nvSpPr>
          <p:cNvPr id="5" name="Content Placeholder 4">
            <a:extLst>
              <a:ext uri="{FF2B5EF4-FFF2-40B4-BE49-F238E27FC236}">
                <a16:creationId xmlns:a16="http://schemas.microsoft.com/office/drawing/2014/main" id="{0FD72F6E-C212-4D87-9105-963C1415375D}"/>
              </a:ext>
            </a:extLst>
          </p:cNvPr>
          <p:cNvSpPr>
            <a:spLocks noGrp="1"/>
          </p:cNvSpPr>
          <p:nvPr>
            <p:ph idx="1"/>
          </p:nvPr>
        </p:nvSpPr>
        <p:spPr>
          <a:xfrm>
            <a:off x="644576" y="2272785"/>
            <a:ext cx="8596668" cy="4360132"/>
          </a:xfrm>
        </p:spPr>
        <p:txBody>
          <a:bodyPr/>
          <a:lstStyle/>
          <a:p>
            <a:pPr marL="0" indent="0">
              <a:buNone/>
            </a:pPr>
            <a:endParaRPr lang="en-GB" dirty="0"/>
          </a:p>
          <a:p>
            <a:pPr marL="0" indent="0">
              <a:buNone/>
            </a:pPr>
            <a:endParaRPr lang="en-GB" dirty="0"/>
          </a:p>
          <a:p>
            <a:pPr marL="0" indent="0">
              <a:buNone/>
            </a:pPr>
            <a:endParaRPr lang="en-GB" dirty="0"/>
          </a:p>
        </p:txBody>
      </p:sp>
      <p:pic>
        <p:nvPicPr>
          <p:cNvPr id="7" name="Picture 6" descr="Text&#10;&#10;Description automatically generated">
            <a:extLst>
              <a:ext uri="{FF2B5EF4-FFF2-40B4-BE49-F238E27FC236}">
                <a16:creationId xmlns:a16="http://schemas.microsoft.com/office/drawing/2014/main" id="{CBAFB671-8BF3-4DD9-B743-53A833A6C4BA}"/>
              </a:ext>
            </a:extLst>
          </p:cNvPr>
          <p:cNvPicPr>
            <a:picLocks noChangeAspect="1"/>
          </p:cNvPicPr>
          <p:nvPr/>
        </p:nvPicPr>
        <p:blipFill rotWithShape="1">
          <a:blip r:embed="rId2"/>
          <a:srcRect t="7258" r="47968" b="42693"/>
          <a:stretch/>
        </p:blipFill>
        <p:spPr>
          <a:xfrm>
            <a:off x="7016569" y="550096"/>
            <a:ext cx="4925495" cy="978901"/>
          </a:xfrm>
          <a:prstGeom prst="rect">
            <a:avLst/>
          </a:prstGeom>
        </p:spPr>
      </p:pic>
    </p:spTree>
    <p:extLst>
      <p:ext uri="{BB962C8B-B14F-4D97-AF65-F5344CB8AC3E}">
        <p14:creationId xmlns:p14="http://schemas.microsoft.com/office/powerpoint/2010/main" val="4130750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AE7A88-9747-4E68-82B8-91641554A27A}"/>
              </a:ext>
            </a:extLst>
          </p:cNvPr>
          <p:cNvSpPr>
            <a:spLocks noGrp="1"/>
          </p:cNvSpPr>
          <p:nvPr>
            <p:ph idx="1"/>
          </p:nvPr>
        </p:nvSpPr>
        <p:spPr/>
        <p:txBody>
          <a:bodyPr>
            <a:normAutofit lnSpcReduction="10000"/>
          </a:bodyPr>
          <a:lstStyle/>
          <a:p>
            <a:pPr marL="0" indent="0" algn="ctr">
              <a:buNone/>
            </a:pPr>
            <a:r>
              <a:rPr lang="en-GB" sz="2800" b="1" dirty="0">
                <a:solidFill>
                  <a:srgbClr val="002060"/>
                </a:solidFill>
              </a:rPr>
              <a:t>Introduction  </a:t>
            </a:r>
          </a:p>
          <a:p>
            <a:pPr marL="0" indent="0" algn="ctr">
              <a:buNone/>
            </a:pPr>
            <a:endParaRPr lang="en-GB" sz="2800" b="1" dirty="0"/>
          </a:p>
          <a:p>
            <a:pPr marL="0" indent="0" algn="ctr">
              <a:buNone/>
            </a:pPr>
            <a:r>
              <a:rPr lang="en-GB" sz="2800" b="1" dirty="0">
                <a:solidFill>
                  <a:srgbClr val="002060"/>
                </a:solidFill>
              </a:rPr>
              <a:t>Tammy Davies. </a:t>
            </a:r>
          </a:p>
          <a:p>
            <a:pPr marL="0" indent="0" algn="ctr">
              <a:buNone/>
            </a:pPr>
            <a:endParaRPr lang="en-GB" sz="2800" b="1" dirty="0">
              <a:solidFill>
                <a:srgbClr val="002060"/>
              </a:solidFill>
            </a:endParaRPr>
          </a:p>
          <a:p>
            <a:pPr marL="0" indent="0" algn="ctr">
              <a:buNone/>
            </a:pPr>
            <a:r>
              <a:rPr lang="en-GB" sz="2800" b="1" dirty="0">
                <a:solidFill>
                  <a:srgbClr val="002060"/>
                </a:solidFill>
              </a:rPr>
              <a:t>Sandwell Place Based Partnership</a:t>
            </a:r>
          </a:p>
          <a:p>
            <a:pPr marL="0" indent="0">
              <a:buNone/>
            </a:pPr>
            <a:endParaRPr lang="en-GB" sz="2400" b="1" dirty="0">
              <a:solidFill>
                <a:srgbClr val="002060"/>
              </a:solidFill>
            </a:endParaRPr>
          </a:p>
          <a:p>
            <a:pPr marL="0" indent="0">
              <a:buNone/>
            </a:pPr>
            <a:endParaRPr lang="en-GB" sz="2400" b="1" dirty="0">
              <a:solidFill>
                <a:srgbClr val="002060"/>
              </a:solidFill>
            </a:endParaRPr>
          </a:p>
          <a:p>
            <a:pPr marL="0" indent="0">
              <a:buNone/>
            </a:pPr>
            <a:r>
              <a:rPr lang="en-GB" dirty="0"/>
              <a:t> </a:t>
            </a:r>
          </a:p>
        </p:txBody>
      </p:sp>
      <p:pic>
        <p:nvPicPr>
          <p:cNvPr id="4" name="Picture 3" descr="Text&#10;&#10;Description automatically generated">
            <a:extLst>
              <a:ext uri="{FF2B5EF4-FFF2-40B4-BE49-F238E27FC236}">
                <a16:creationId xmlns:a16="http://schemas.microsoft.com/office/drawing/2014/main" id="{FE615899-39F5-483B-B183-AD90ACBA1AC5}"/>
              </a:ext>
            </a:extLst>
          </p:cNvPr>
          <p:cNvPicPr>
            <a:picLocks noChangeAspect="1"/>
          </p:cNvPicPr>
          <p:nvPr/>
        </p:nvPicPr>
        <p:blipFill rotWithShape="1">
          <a:blip r:embed="rId2"/>
          <a:srcRect t="7258" r="47968" b="42693"/>
          <a:stretch/>
        </p:blipFill>
        <p:spPr>
          <a:xfrm>
            <a:off x="6911739" y="550096"/>
            <a:ext cx="5030325" cy="999735"/>
          </a:xfrm>
          <a:prstGeom prst="rect">
            <a:avLst/>
          </a:prstGeom>
        </p:spPr>
      </p:pic>
    </p:spTree>
    <p:extLst>
      <p:ext uri="{BB962C8B-B14F-4D97-AF65-F5344CB8AC3E}">
        <p14:creationId xmlns:p14="http://schemas.microsoft.com/office/powerpoint/2010/main" val="812972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03F7-0BEF-2BF1-91CA-4E8CD3FE47DE}"/>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50C60AA9-B3E1-A497-5E4A-65D5334C551B}"/>
              </a:ext>
            </a:extLst>
          </p:cNvPr>
          <p:cNvSpPr>
            <a:spLocks noGrp="1"/>
          </p:cNvSpPr>
          <p:nvPr>
            <p:ph type="subTitle" idx="1"/>
          </p:nvPr>
        </p:nvSpPr>
        <p:spPr/>
        <p:txBody>
          <a:bodyPr/>
          <a:lstStyle/>
          <a:p>
            <a:endParaRPr lang="en-US" dirty="0"/>
          </a:p>
        </p:txBody>
      </p:sp>
      <p:pic>
        <p:nvPicPr>
          <p:cNvPr id="5" name="Picture 4" descr="Graphical user interface, application, website&#10;&#10;Description automatically generated">
            <a:extLst>
              <a:ext uri="{FF2B5EF4-FFF2-40B4-BE49-F238E27FC236}">
                <a16:creationId xmlns:a16="http://schemas.microsoft.com/office/drawing/2014/main" id="{B8E792DE-E3FE-A3CF-7FC7-079E003E667C}"/>
              </a:ext>
            </a:extLst>
          </p:cNvPr>
          <p:cNvPicPr>
            <a:picLocks noChangeAspect="1"/>
          </p:cNvPicPr>
          <p:nvPr/>
        </p:nvPicPr>
        <p:blipFill>
          <a:blip r:embed="rId2"/>
          <a:stretch>
            <a:fillRect/>
          </a:stretch>
        </p:blipFill>
        <p:spPr>
          <a:xfrm>
            <a:off x="0" y="-133564"/>
            <a:ext cx="12192000" cy="7072527"/>
          </a:xfrm>
          <a:prstGeom prst="rect">
            <a:avLst/>
          </a:prstGeom>
        </p:spPr>
      </p:pic>
      <p:sp>
        <p:nvSpPr>
          <p:cNvPr id="6" name="Title 1">
            <a:extLst>
              <a:ext uri="{FF2B5EF4-FFF2-40B4-BE49-F238E27FC236}">
                <a16:creationId xmlns:a16="http://schemas.microsoft.com/office/drawing/2014/main" id="{9741E6C6-ADC6-C194-F1DC-9D31C7F26F8C}"/>
              </a:ext>
            </a:extLst>
          </p:cNvPr>
          <p:cNvSpPr txBox="1">
            <a:spLocks/>
          </p:cNvSpPr>
          <p:nvPr/>
        </p:nvSpPr>
        <p:spPr>
          <a:xfrm>
            <a:off x="3325035" y="1732500"/>
            <a:ext cx="6777031" cy="2993613"/>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b="1" dirty="0">
                <a:solidFill>
                  <a:srgbClr val="002060"/>
                </a:solidFill>
                <a:latin typeface="Calibri Light" panose="020F0302020204030204"/>
              </a:rPr>
              <a:t>Sandwell</a:t>
            </a:r>
            <a:endParaRPr lang="en-GB" sz="4400" b="1" dirty="0">
              <a:solidFill>
                <a:srgbClr val="002060"/>
              </a:solidFill>
              <a:latin typeface="Calibri Light" panose="020F0302020204030204"/>
            </a:endParaRPr>
          </a:p>
          <a:p>
            <a:r>
              <a:rPr lang="en-US" sz="3800" b="1" dirty="0">
                <a:solidFill>
                  <a:srgbClr val="002060"/>
                </a:solidFill>
                <a:latin typeface="Calibri Light" panose="020F0302020204030204"/>
              </a:rPr>
              <a:t>Healthwatch AGM</a:t>
            </a:r>
          </a:p>
          <a:p>
            <a:r>
              <a:rPr lang="en-US" sz="3800" b="1" dirty="0">
                <a:solidFill>
                  <a:srgbClr val="002060"/>
                </a:solidFill>
                <a:latin typeface="Calibri Light" panose="020F0302020204030204"/>
              </a:rPr>
              <a:t>16</a:t>
            </a:r>
            <a:r>
              <a:rPr lang="en-US" sz="3800" b="1" baseline="30000" dirty="0">
                <a:solidFill>
                  <a:srgbClr val="002060"/>
                </a:solidFill>
                <a:latin typeface="Calibri Light" panose="020F0302020204030204"/>
              </a:rPr>
              <a:t>th</a:t>
            </a:r>
            <a:r>
              <a:rPr lang="en-US" sz="3800" b="1" dirty="0">
                <a:solidFill>
                  <a:srgbClr val="002060"/>
                </a:solidFill>
                <a:latin typeface="Calibri Light" panose="020F0302020204030204"/>
              </a:rPr>
              <a:t> August 2022</a:t>
            </a:r>
          </a:p>
          <a:p>
            <a:endParaRPr lang="en-US" sz="3800" b="1" dirty="0">
              <a:solidFill>
                <a:srgbClr val="002060"/>
              </a:solidFill>
              <a:latin typeface="Calibri Light" panose="020F0302020204030204"/>
            </a:endParaRPr>
          </a:p>
          <a:p>
            <a:r>
              <a:rPr lang="en-US" sz="3800" b="1" dirty="0">
                <a:solidFill>
                  <a:srgbClr val="002060"/>
                </a:solidFill>
                <a:latin typeface="Calibri Light" panose="020F0302020204030204"/>
              </a:rPr>
              <a:t>Tammy Davies – Group Director  -Primary Care,  Community &amp; Therapies</a:t>
            </a:r>
          </a:p>
          <a:p>
            <a:r>
              <a:rPr lang="en-US" sz="3800" b="1" dirty="0">
                <a:solidFill>
                  <a:srgbClr val="002060"/>
                </a:solidFill>
                <a:latin typeface="Calibri Light" panose="020F0302020204030204"/>
              </a:rPr>
              <a:t>Daren Fradgley – Chief Integration Officer SWBH  </a:t>
            </a:r>
          </a:p>
        </p:txBody>
      </p:sp>
    </p:spTree>
    <p:extLst>
      <p:ext uri="{BB962C8B-B14F-4D97-AF65-F5344CB8AC3E}">
        <p14:creationId xmlns:p14="http://schemas.microsoft.com/office/powerpoint/2010/main" val="3241611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4258-3302-EF2A-75ED-13954D132258}"/>
              </a:ext>
            </a:extLst>
          </p:cNvPr>
          <p:cNvSpPr>
            <a:spLocks noGrp="1"/>
          </p:cNvSpPr>
          <p:nvPr>
            <p:ph type="title"/>
          </p:nvPr>
        </p:nvSpPr>
        <p:spPr>
          <a:xfrm>
            <a:off x="2759176" y="977440"/>
            <a:ext cx="7415682" cy="732328"/>
          </a:xfrm>
        </p:spPr>
        <p:txBody>
          <a:bodyPr>
            <a:normAutofit/>
          </a:bodyPr>
          <a:lstStyle/>
          <a:p>
            <a:r>
              <a:rPr lang="en-GB" sz="3600" b="1" dirty="0">
                <a:solidFill>
                  <a:srgbClr val="002060"/>
                </a:solidFill>
                <a:latin typeface="Century Gothic" panose="020B0502020202020204" pitchFamily="34" charset="0"/>
              </a:rPr>
              <a:t>Sandwell Place Partners</a:t>
            </a:r>
            <a:endParaRPr lang="en-US" sz="3600" dirty="0"/>
          </a:p>
        </p:txBody>
      </p:sp>
      <p:sp>
        <p:nvSpPr>
          <p:cNvPr id="4" name="Content Placeholder 2">
            <a:extLst>
              <a:ext uri="{FF2B5EF4-FFF2-40B4-BE49-F238E27FC236}">
                <a16:creationId xmlns:a16="http://schemas.microsoft.com/office/drawing/2014/main" id="{4A6843A1-836A-428D-B781-B6D653FAA180}"/>
              </a:ext>
            </a:extLst>
          </p:cNvPr>
          <p:cNvSpPr>
            <a:spLocks noGrp="1"/>
          </p:cNvSpPr>
          <p:nvPr>
            <p:ph idx="1"/>
          </p:nvPr>
        </p:nvSpPr>
        <p:spPr>
          <a:xfrm>
            <a:off x="1824039" y="1825625"/>
            <a:ext cx="8543925" cy="4351338"/>
          </a:xfrm>
        </p:spPr>
        <p:txBody>
          <a:bodyPr>
            <a:normAutofit fontScale="32500" lnSpcReduction="20000"/>
          </a:bodyPr>
          <a:lstStyle/>
          <a:p>
            <a:pPr algn="ctr"/>
            <a:endParaRPr lang="en-GB" sz="4300" b="1" dirty="0"/>
          </a:p>
          <a:p>
            <a:pPr marL="0" indent="0" algn="ctr">
              <a:buNone/>
            </a:pPr>
            <a:r>
              <a:rPr lang="en-GB" sz="4300" b="1" dirty="0"/>
              <a:t>We are a  set of partners working together to focus on the needs of the population rather than the individual objectives of partners and their organisations</a:t>
            </a:r>
          </a:p>
          <a:p>
            <a:endParaRPr lang="en-GB" sz="4000" dirty="0"/>
          </a:p>
          <a:p>
            <a:r>
              <a:rPr lang="en-GB" sz="4000" dirty="0"/>
              <a:t>Sandwell Council</a:t>
            </a:r>
          </a:p>
          <a:p>
            <a:pPr lvl="1"/>
            <a:r>
              <a:rPr lang="en-GB" sz="4000" dirty="0"/>
              <a:t>Adult Social Care (Provision &amp; Commissioning)</a:t>
            </a:r>
          </a:p>
          <a:p>
            <a:pPr lvl="1"/>
            <a:r>
              <a:rPr lang="en-GB" sz="4000" dirty="0"/>
              <a:t>Public Health</a:t>
            </a:r>
          </a:p>
          <a:p>
            <a:pPr lvl="1"/>
            <a:r>
              <a:rPr lang="en-GB" sz="4000" dirty="0"/>
              <a:t>Children's Services including Children's Trust</a:t>
            </a:r>
          </a:p>
          <a:p>
            <a:pPr lvl="1"/>
            <a:r>
              <a:rPr lang="en-GB" sz="4000" dirty="0"/>
              <a:t>Housing</a:t>
            </a:r>
          </a:p>
          <a:p>
            <a:r>
              <a:rPr lang="en-GB" sz="4000" dirty="0"/>
              <a:t>Black Country Healthcare NHS Foundation Trust</a:t>
            </a:r>
          </a:p>
          <a:p>
            <a:r>
              <a:rPr lang="en-GB" sz="4000" dirty="0"/>
              <a:t>Black Country ICB</a:t>
            </a:r>
          </a:p>
          <a:p>
            <a:r>
              <a:rPr lang="en-GB" sz="4000" dirty="0"/>
              <a:t>8 Primary  Care Networks (PCNs)</a:t>
            </a:r>
          </a:p>
          <a:p>
            <a:r>
              <a:rPr lang="en-GB" sz="4000" dirty="0"/>
              <a:t>Sandwell Council for Voluntary Sector Organisations (SCVO)</a:t>
            </a:r>
          </a:p>
          <a:p>
            <a:r>
              <a:rPr lang="en-GB" sz="4000" dirty="0"/>
              <a:t>Sandwell and West Birmingham NHS Trust</a:t>
            </a:r>
          </a:p>
          <a:p>
            <a:r>
              <a:rPr lang="en-GB" sz="4000" b="1" dirty="0"/>
              <a:t>Health Watch Sandwell </a:t>
            </a:r>
          </a:p>
          <a:p>
            <a:r>
              <a:rPr lang="en-GB" sz="4000" dirty="0"/>
              <a:t>Rights &amp; Equality Sandwell</a:t>
            </a:r>
          </a:p>
        </p:txBody>
      </p:sp>
    </p:spTree>
    <p:extLst>
      <p:ext uri="{BB962C8B-B14F-4D97-AF65-F5344CB8AC3E}">
        <p14:creationId xmlns:p14="http://schemas.microsoft.com/office/powerpoint/2010/main" val="3382439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0686B9-1595-4EBB-904C-BA2A2379ADBC}"/>
              </a:ext>
            </a:extLst>
          </p:cNvPr>
          <p:cNvPicPr>
            <a:picLocks noChangeAspect="1"/>
          </p:cNvPicPr>
          <p:nvPr/>
        </p:nvPicPr>
        <p:blipFill>
          <a:blip r:embed="rId2"/>
          <a:stretch>
            <a:fillRect/>
          </a:stretch>
        </p:blipFill>
        <p:spPr>
          <a:xfrm>
            <a:off x="1725947" y="1231908"/>
            <a:ext cx="8740106" cy="4878746"/>
          </a:xfrm>
          <a:prstGeom prst="rect">
            <a:avLst/>
          </a:prstGeom>
        </p:spPr>
      </p:pic>
      <p:sp>
        <p:nvSpPr>
          <p:cNvPr id="5" name="TextBox 4">
            <a:extLst>
              <a:ext uri="{FF2B5EF4-FFF2-40B4-BE49-F238E27FC236}">
                <a16:creationId xmlns:a16="http://schemas.microsoft.com/office/drawing/2014/main" id="{7D071C81-C339-417B-85B9-7F86E4C97E1F}"/>
              </a:ext>
            </a:extLst>
          </p:cNvPr>
          <p:cNvSpPr txBox="1"/>
          <p:nvPr/>
        </p:nvSpPr>
        <p:spPr>
          <a:xfrm>
            <a:off x="5214667" y="431734"/>
            <a:ext cx="4891178" cy="523220"/>
          </a:xfrm>
          <a:prstGeom prst="rect">
            <a:avLst/>
          </a:prstGeom>
          <a:noFill/>
        </p:spPr>
        <p:txBody>
          <a:bodyPr wrap="square" rtlCol="0">
            <a:spAutoFit/>
          </a:bodyPr>
          <a:lstStyle/>
          <a:p>
            <a:r>
              <a:rPr lang="en-GB" sz="2800" b="1" dirty="0">
                <a:solidFill>
                  <a:srgbClr val="002060"/>
                </a:solidFill>
                <a:latin typeface="Calibri" panose="020F0502020204030204"/>
              </a:rPr>
              <a:t>How Place fits into the system?</a:t>
            </a:r>
          </a:p>
        </p:txBody>
      </p:sp>
    </p:spTree>
    <p:extLst>
      <p:ext uri="{BB962C8B-B14F-4D97-AF65-F5344CB8AC3E}">
        <p14:creationId xmlns:p14="http://schemas.microsoft.com/office/powerpoint/2010/main" val="1182422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3657F4-78F8-4103-88FF-EA5F38897BA8}"/>
              </a:ext>
            </a:extLst>
          </p:cNvPr>
          <p:cNvSpPr txBox="1"/>
          <p:nvPr/>
        </p:nvSpPr>
        <p:spPr>
          <a:xfrm>
            <a:off x="1689315" y="2351782"/>
            <a:ext cx="7873140" cy="2062103"/>
          </a:xfrm>
          <a:prstGeom prst="rect">
            <a:avLst/>
          </a:prstGeom>
          <a:noFill/>
        </p:spPr>
        <p:txBody>
          <a:bodyPr wrap="square">
            <a:spAutoFit/>
          </a:bodyPr>
          <a:lstStyle/>
          <a:p>
            <a:pPr marL="0" indent="0" algn="ctr">
              <a:buNone/>
            </a:pPr>
            <a:r>
              <a:rPr lang="en-GB" sz="3200" b="1" dirty="0">
                <a:solidFill>
                  <a:srgbClr val="002060"/>
                </a:solidFill>
              </a:rPr>
              <a:t>Meeting Etiquette &amp; Introduction</a:t>
            </a:r>
          </a:p>
          <a:p>
            <a:pPr marL="0" indent="0" algn="ctr">
              <a:buNone/>
            </a:pPr>
            <a:endParaRPr lang="en-GB" sz="3200" b="1" dirty="0">
              <a:solidFill>
                <a:srgbClr val="002060"/>
              </a:solidFill>
            </a:endParaRPr>
          </a:p>
          <a:p>
            <a:pPr marL="0" indent="0" algn="ctr">
              <a:buNone/>
            </a:pPr>
            <a:r>
              <a:rPr lang="en-GB" sz="3200" b="1" dirty="0">
                <a:solidFill>
                  <a:srgbClr val="002060"/>
                </a:solidFill>
              </a:rPr>
              <a:t>Phil Griffin - Healthwatch Sandwell Advisory Board Chair</a:t>
            </a:r>
          </a:p>
        </p:txBody>
      </p:sp>
      <p:pic>
        <p:nvPicPr>
          <p:cNvPr id="3" name="Picture 2" descr="Text&#10;&#10;Description automatically generated">
            <a:extLst>
              <a:ext uri="{FF2B5EF4-FFF2-40B4-BE49-F238E27FC236}">
                <a16:creationId xmlns:a16="http://schemas.microsoft.com/office/drawing/2014/main" id="{55077081-9FE7-45F2-9400-159A2E627D59}"/>
              </a:ext>
            </a:extLst>
          </p:cNvPr>
          <p:cNvPicPr>
            <a:picLocks noChangeAspect="1"/>
          </p:cNvPicPr>
          <p:nvPr/>
        </p:nvPicPr>
        <p:blipFill rotWithShape="1">
          <a:blip r:embed="rId2"/>
          <a:srcRect t="7258" r="47968" b="42693"/>
          <a:stretch/>
        </p:blipFill>
        <p:spPr>
          <a:xfrm>
            <a:off x="6798659" y="550096"/>
            <a:ext cx="5143406" cy="1022209"/>
          </a:xfrm>
          <a:prstGeom prst="rect">
            <a:avLst/>
          </a:prstGeom>
        </p:spPr>
      </p:pic>
    </p:spTree>
    <p:extLst>
      <p:ext uri="{BB962C8B-B14F-4D97-AF65-F5344CB8AC3E}">
        <p14:creationId xmlns:p14="http://schemas.microsoft.com/office/powerpoint/2010/main" val="1115834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016D8-9196-76E7-1A63-0E51C6EE72B4}"/>
              </a:ext>
            </a:extLst>
          </p:cNvPr>
          <p:cNvSpPr>
            <a:spLocks noGrp="1"/>
          </p:cNvSpPr>
          <p:nvPr>
            <p:ph type="title"/>
          </p:nvPr>
        </p:nvSpPr>
        <p:spPr>
          <a:xfrm>
            <a:off x="2082832" y="565812"/>
            <a:ext cx="8543925" cy="1325563"/>
          </a:xfrm>
        </p:spPr>
        <p:txBody>
          <a:bodyPr>
            <a:normAutofit/>
          </a:bodyPr>
          <a:lstStyle/>
          <a:p>
            <a:r>
              <a:rPr lang="en-GB" sz="4000" b="1" dirty="0">
                <a:solidFill>
                  <a:srgbClr val="002060"/>
                </a:solidFill>
              </a:rPr>
              <a:t>Place Based Partnerships – White Paper</a:t>
            </a:r>
            <a:endParaRPr lang="en-US" sz="4000" dirty="0">
              <a:solidFill>
                <a:srgbClr val="002060"/>
              </a:solidFill>
            </a:endParaRPr>
          </a:p>
        </p:txBody>
      </p:sp>
      <p:pic>
        <p:nvPicPr>
          <p:cNvPr id="4" name="Content Placeholder 4">
            <a:extLst>
              <a:ext uri="{FF2B5EF4-FFF2-40B4-BE49-F238E27FC236}">
                <a16:creationId xmlns:a16="http://schemas.microsoft.com/office/drawing/2014/main" id="{11A94AD0-CCB6-4808-A65F-FF18CF0750B3}"/>
              </a:ext>
            </a:extLst>
          </p:cNvPr>
          <p:cNvPicPr>
            <a:picLocks noGrp="1" noChangeAspect="1"/>
          </p:cNvPicPr>
          <p:nvPr>
            <p:ph idx="1"/>
          </p:nvPr>
        </p:nvPicPr>
        <p:blipFill>
          <a:blip r:embed="rId2"/>
          <a:stretch>
            <a:fillRect/>
          </a:stretch>
        </p:blipFill>
        <p:spPr>
          <a:xfrm>
            <a:off x="1901677" y="1951039"/>
            <a:ext cx="2656563" cy="3849687"/>
          </a:xfrm>
          <a:effectLst>
            <a:glow rad="127000">
              <a:schemeClr val="tx2"/>
            </a:glow>
          </a:effectLst>
        </p:spPr>
      </p:pic>
      <p:sp>
        <p:nvSpPr>
          <p:cNvPr id="6" name="TextBox 5">
            <a:extLst>
              <a:ext uri="{FF2B5EF4-FFF2-40B4-BE49-F238E27FC236}">
                <a16:creationId xmlns:a16="http://schemas.microsoft.com/office/drawing/2014/main" id="{A1FF227B-00F4-4DDC-B1D9-D225E6272381}"/>
              </a:ext>
            </a:extLst>
          </p:cNvPr>
          <p:cNvSpPr txBox="1"/>
          <p:nvPr/>
        </p:nvSpPr>
        <p:spPr>
          <a:xfrm>
            <a:off x="5216824" y="1953314"/>
            <a:ext cx="4955874" cy="3539430"/>
          </a:xfrm>
          <a:prstGeom prst="rect">
            <a:avLst/>
          </a:prstGeom>
          <a:noFill/>
        </p:spPr>
        <p:txBody>
          <a:bodyPr wrap="square">
            <a:spAutoFit/>
          </a:bodyPr>
          <a:lstStyle/>
          <a:p>
            <a:pPr marL="285750" indent="-285750" defTabSz="914400">
              <a:buFont typeface="Arial" panose="020B0604020202020204" pitchFamily="34" charset="0"/>
              <a:buChar char="•"/>
              <a:defRPr/>
            </a:pPr>
            <a:r>
              <a:rPr lang="en-GB" sz="1600" dirty="0">
                <a:solidFill>
                  <a:prstClr val="black"/>
                </a:solidFill>
                <a:latin typeface="Century Gothic" panose="020F0302020204030204"/>
              </a:rPr>
              <a:t>Partners will take </a:t>
            </a:r>
            <a:r>
              <a:rPr lang="en-GB" sz="1600" b="1" dirty="0">
                <a:solidFill>
                  <a:prstClr val="black"/>
                </a:solidFill>
                <a:latin typeface="Century Gothic" panose="020F0302020204030204"/>
              </a:rPr>
              <a:t>decisions together </a:t>
            </a:r>
            <a:r>
              <a:rPr lang="en-GB" sz="1600" dirty="0">
                <a:solidFill>
                  <a:prstClr val="black"/>
                </a:solidFill>
                <a:latin typeface="Century Gothic" panose="020F0302020204030204"/>
              </a:rPr>
              <a:t>through a shared decision making model</a:t>
            </a:r>
          </a:p>
          <a:p>
            <a:pPr marL="285750" indent="-285750" defTabSz="914400">
              <a:buFont typeface="Arial" panose="020B0604020202020204" pitchFamily="34" charset="0"/>
              <a:buChar char="•"/>
              <a:defRPr/>
            </a:pPr>
            <a:r>
              <a:rPr lang="en-GB" sz="1600" b="1" dirty="0">
                <a:solidFill>
                  <a:prstClr val="black"/>
                </a:solidFill>
                <a:latin typeface="Century Gothic" panose="020F0302020204030204"/>
              </a:rPr>
              <a:t>Shared leadership </a:t>
            </a:r>
            <a:r>
              <a:rPr lang="en-GB" sz="1600" dirty="0">
                <a:solidFill>
                  <a:prstClr val="black"/>
                </a:solidFill>
                <a:latin typeface="Century Gothic" panose="020F0302020204030204"/>
              </a:rPr>
              <a:t>and coordination roles</a:t>
            </a:r>
          </a:p>
          <a:p>
            <a:pPr marL="285750" indent="-285750" defTabSz="914400">
              <a:buFont typeface="Arial" panose="020B0604020202020204" pitchFamily="34" charset="0"/>
              <a:buChar char="•"/>
              <a:defRPr/>
            </a:pPr>
            <a:r>
              <a:rPr lang="en-GB" sz="1600" b="1" dirty="0">
                <a:solidFill>
                  <a:prstClr val="black"/>
                </a:solidFill>
                <a:latin typeface="Century Gothic" panose="020F0302020204030204"/>
              </a:rPr>
              <a:t>Pooling budgets and resources </a:t>
            </a:r>
            <a:r>
              <a:rPr lang="en-GB" sz="1600" dirty="0">
                <a:solidFill>
                  <a:prstClr val="black"/>
                </a:solidFill>
                <a:latin typeface="Century Gothic" panose="020F0302020204030204"/>
              </a:rPr>
              <a:t>and reduce red tape</a:t>
            </a:r>
          </a:p>
          <a:p>
            <a:pPr marL="285750" indent="-285750" defTabSz="914400">
              <a:buFont typeface="Arial" panose="020B0604020202020204" pitchFamily="34" charset="0"/>
              <a:buChar char="•"/>
              <a:defRPr/>
            </a:pPr>
            <a:r>
              <a:rPr lang="en-GB" sz="1600" b="1" dirty="0">
                <a:solidFill>
                  <a:prstClr val="black"/>
                </a:solidFill>
                <a:latin typeface="Century Gothic" panose="020F0302020204030204"/>
              </a:rPr>
              <a:t>Oversight</a:t>
            </a:r>
            <a:r>
              <a:rPr lang="en-GB" sz="1600" dirty="0">
                <a:solidFill>
                  <a:prstClr val="black"/>
                </a:solidFill>
                <a:latin typeface="Century Gothic" panose="020F0302020204030204"/>
              </a:rPr>
              <a:t> that will make local places truly </a:t>
            </a:r>
            <a:r>
              <a:rPr lang="en-GB" sz="1600" b="1" dirty="0">
                <a:solidFill>
                  <a:prstClr val="black"/>
                </a:solidFill>
                <a:latin typeface="Century Gothic" panose="020F0302020204030204"/>
              </a:rPr>
              <a:t>accountable</a:t>
            </a:r>
            <a:r>
              <a:rPr lang="en-GB" sz="1600" dirty="0">
                <a:solidFill>
                  <a:prstClr val="black"/>
                </a:solidFill>
                <a:latin typeface="Century Gothic" panose="020F0302020204030204"/>
              </a:rPr>
              <a:t> for delivery and decision making</a:t>
            </a:r>
          </a:p>
          <a:p>
            <a:pPr marL="285750" indent="-285750" defTabSz="914400">
              <a:buFont typeface="Arial" panose="020B0604020202020204" pitchFamily="34" charset="0"/>
              <a:buChar char="•"/>
              <a:defRPr/>
            </a:pPr>
            <a:r>
              <a:rPr lang="en-GB" sz="1600" b="1" dirty="0">
                <a:solidFill>
                  <a:prstClr val="black"/>
                </a:solidFill>
                <a:latin typeface="Century Gothic" panose="020F0302020204030204"/>
              </a:rPr>
              <a:t>Digital innovation </a:t>
            </a:r>
            <a:r>
              <a:rPr lang="en-GB" sz="1600" dirty="0">
                <a:solidFill>
                  <a:prstClr val="black"/>
                </a:solidFill>
                <a:latin typeface="Century Gothic" panose="020F0302020204030204"/>
              </a:rPr>
              <a:t>across wider system areas to remove post code barriers</a:t>
            </a:r>
          </a:p>
          <a:p>
            <a:pPr marL="285750" indent="-285750" defTabSz="914400">
              <a:buFont typeface="Arial" panose="020B0604020202020204" pitchFamily="34" charset="0"/>
              <a:buChar char="•"/>
              <a:defRPr/>
            </a:pPr>
            <a:r>
              <a:rPr lang="en-GB" sz="1600" b="1" dirty="0">
                <a:solidFill>
                  <a:prstClr val="black"/>
                </a:solidFill>
                <a:latin typeface="Century Gothic" panose="020F0302020204030204"/>
              </a:rPr>
              <a:t>Workforce development and sharing</a:t>
            </a:r>
          </a:p>
          <a:p>
            <a:pPr marL="285750" indent="-285750" defTabSz="914400">
              <a:buFont typeface="Arial" panose="020B0604020202020204" pitchFamily="34" charset="0"/>
              <a:buChar char="•"/>
              <a:defRPr/>
            </a:pPr>
            <a:r>
              <a:rPr lang="en-GB" sz="1600" b="1" dirty="0">
                <a:solidFill>
                  <a:prstClr val="black"/>
                </a:solidFill>
                <a:latin typeface="Century Gothic" panose="020F0302020204030204"/>
              </a:rPr>
              <a:t>Focusing</a:t>
            </a:r>
            <a:r>
              <a:rPr lang="en-GB" sz="1600" dirty="0">
                <a:solidFill>
                  <a:prstClr val="black"/>
                </a:solidFill>
                <a:latin typeface="Century Gothic" panose="020F0302020204030204"/>
              </a:rPr>
              <a:t> on the </a:t>
            </a:r>
            <a:r>
              <a:rPr lang="en-GB" sz="1600" b="1" dirty="0">
                <a:solidFill>
                  <a:prstClr val="black"/>
                </a:solidFill>
                <a:latin typeface="Century Gothic" panose="020F0302020204030204"/>
              </a:rPr>
              <a:t>needs of the population </a:t>
            </a:r>
            <a:r>
              <a:rPr lang="en-GB" sz="1600" dirty="0">
                <a:solidFill>
                  <a:prstClr val="black"/>
                </a:solidFill>
                <a:latin typeface="Century Gothic" panose="020F0302020204030204"/>
              </a:rPr>
              <a:t>rather than the objectives of the partners or the organisations</a:t>
            </a:r>
          </a:p>
        </p:txBody>
      </p:sp>
    </p:spTree>
    <p:extLst>
      <p:ext uri="{BB962C8B-B14F-4D97-AF65-F5344CB8AC3E}">
        <p14:creationId xmlns:p14="http://schemas.microsoft.com/office/powerpoint/2010/main" val="3569377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52750F-F4C1-7941-804B-0771BD3356F1}"/>
              </a:ext>
            </a:extLst>
          </p:cNvPr>
          <p:cNvSpPr>
            <a:spLocks noGrp="1"/>
          </p:cNvSpPr>
          <p:nvPr>
            <p:ph type="title"/>
          </p:nvPr>
        </p:nvSpPr>
        <p:spPr>
          <a:xfrm>
            <a:off x="5767356" y="251784"/>
            <a:ext cx="4817779" cy="763085"/>
          </a:xfrm>
        </p:spPr>
        <p:txBody>
          <a:bodyPr>
            <a:normAutofit/>
          </a:bodyPr>
          <a:lstStyle/>
          <a:p>
            <a:r>
              <a:rPr lang="en-US" sz="4000" b="1" dirty="0">
                <a:solidFill>
                  <a:srgbClr val="002060"/>
                </a:solidFill>
              </a:rPr>
              <a:t>Health challenges</a:t>
            </a:r>
            <a:endParaRPr lang="en-GB" sz="4000" b="1" dirty="0">
              <a:solidFill>
                <a:srgbClr val="002060"/>
              </a:solidFill>
            </a:endParaRPr>
          </a:p>
        </p:txBody>
      </p:sp>
      <p:sp>
        <p:nvSpPr>
          <p:cNvPr id="3" name="Slide Number Placeholder 2">
            <a:extLst>
              <a:ext uri="{FF2B5EF4-FFF2-40B4-BE49-F238E27FC236}">
                <a16:creationId xmlns:a16="http://schemas.microsoft.com/office/drawing/2014/main" id="{F9A05177-23A6-364B-852B-66895719A185}"/>
              </a:ext>
            </a:extLst>
          </p:cNvPr>
          <p:cNvSpPr>
            <a:spLocks noGrp="1"/>
          </p:cNvSpPr>
          <p:nvPr>
            <p:ph type="sldNum" sz="quarter" idx="12"/>
          </p:nvPr>
        </p:nvSpPr>
        <p:spPr/>
        <p:txBody>
          <a:bodyPr/>
          <a:lstStyle/>
          <a:p>
            <a:fld id="{E37164D7-9B6A-1C43-ACF7-FB85B36CD2BA}" type="slidenum">
              <a:rPr lang="en-US">
                <a:solidFill>
                  <a:prstClr val="white"/>
                </a:solidFill>
                <a:latin typeface="Calibri" panose="020F0502020204030204"/>
              </a:rPr>
              <a:pPr/>
              <a:t>21</a:t>
            </a:fld>
            <a:endParaRPr lang="en-US" dirty="0">
              <a:solidFill>
                <a:prstClr val="white"/>
              </a:solidFill>
              <a:latin typeface="Calibri" panose="020F0502020204030204"/>
            </a:endParaRPr>
          </a:p>
        </p:txBody>
      </p:sp>
      <p:sp>
        <p:nvSpPr>
          <p:cNvPr id="9" name="Slide Number Placeholder 2">
            <a:extLst>
              <a:ext uri="{FF2B5EF4-FFF2-40B4-BE49-F238E27FC236}">
                <a16:creationId xmlns:a16="http://schemas.microsoft.com/office/drawing/2014/main" id="{587C3D5A-2113-4685-B752-CA5E9099B184}"/>
              </a:ext>
            </a:extLst>
          </p:cNvPr>
          <p:cNvSpPr txBox="1">
            <a:spLocks/>
          </p:cNvSpPr>
          <p:nvPr/>
        </p:nvSpPr>
        <p:spPr>
          <a:xfrm>
            <a:off x="10489578" y="6008710"/>
            <a:ext cx="205637" cy="99071"/>
          </a:xfrm>
          <a:prstGeom prst="rect">
            <a:avLst/>
          </a:prstGeom>
        </p:spPr>
        <p:txBody>
          <a:bodyPr vert="horz" lIns="0" tIns="0" rIns="0" bIns="0" rtlCol="0" anchor="t" anchorCtr="0"/>
          <a:lstStyle>
            <a:defPPr>
              <a:defRPr lang="en-US"/>
            </a:defPPr>
            <a:lvl1pPr marL="0" algn="r" defTabSz="914400" rtl="0" eaLnBrk="1" latinLnBrk="0" hangingPunct="1">
              <a:defRPr sz="9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7164D7-9B6A-1C43-ACF7-FB85B36CD2BA}" type="slidenum">
              <a:rPr lang="en-US" sz="731">
                <a:solidFill>
                  <a:prstClr val="white"/>
                </a:solidFill>
                <a:latin typeface="Calibri" panose="020F0502020204030204"/>
              </a:rPr>
              <a:pPr/>
              <a:t>21</a:t>
            </a:fld>
            <a:endParaRPr lang="en-US" sz="731" dirty="0">
              <a:solidFill>
                <a:prstClr val="white"/>
              </a:solidFill>
              <a:latin typeface="Calibri" panose="020F0502020204030204"/>
            </a:endParaRPr>
          </a:p>
        </p:txBody>
      </p:sp>
      <p:sp>
        <p:nvSpPr>
          <p:cNvPr id="8" name="Slide Number Placeholder 2">
            <a:extLst>
              <a:ext uri="{FF2B5EF4-FFF2-40B4-BE49-F238E27FC236}">
                <a16:creationId xmlns:a16="http://schemas.microsoft.com/office/drawing/2014/main" id="{8411E7BE-1AB8-41F4-B716-7450D4A1E297}"/>
              </a:ext>
            </a:extLst>
          </p:cNvPr>
          <p:cNvSpPr txBox="1">
            <a:spLocks/>
          </p:cNvSpPr>
          <p:nvPr/>
        </p:nvSpPr>
        <p:spPr>
          <a:xfrm>
            <a:off x="10489578" y="6008710"/>
            <a:ext cx="205637" cy="99071"/>
          </a:xfrm>
          <a:prstGeom prst="rect">
            <a:avLst/>
          </a:prstGeom>
        </p:spPr>
        <p:txBody>
          <a:bodyPr vert="horz" lIns="0" tIns="0" rIns="0" bIns="0" rtlCol="0" anchor="t" anchorCtr="0"/>
          <a:lstStyle>
            <a:defPPr>
              <a:defRPr lang="en-US"/>
            </a:defPPr>
            <a:lvl1pPr marL="0" algn="r" defTabSz="914400" rtl="0" eaLnBrk="1" latinLnBrk="0" hangingPunct="1">
              <a:defRPr sz="9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7164D7-9B6A-1C43-ACF7-FB85B36CD2BA}" type="slidenum">
              <a:rPr lang="en-US" sz="731">
                <a:solidFill>
                  <a:prstClr val="white"/>
                </a:solidFill>
                <a:latin typeface="Calibri" panose="020F0502020204030204"/>
              </a:rPr>
              <a:pPr/>
              <a:t>21</a:t>
            </a:fld>
            <a:endParaRPr lang="en-US" sz="731" dirty="0">
              <a:solidFill>
                <a:prstClr val="white"/>
              </a:solidFill>
              <a:latin typeface="Calibri" panose="020F0502020204030204"/>
            </a:endParaRPr>
          </a:p>
        </p:txBody>
      </p:sp>
      <p:grpSp>
        <p:nvGrpSpPr>
          <p:cNvPr id="10" name="Group 9" descr="Health challenges dudley">
            <a:extLst>
              <a:ext uri="{FF2B5EF4-FFF2-40B4-BE49-F238E27FC236}">
                <a16:creationId xmlns:a16="http://schemas.microsoft.com/office/drawing/2014/main" id="{600D1030-C1DA-4737-8F3F-6577090C6B36}"/>
              </a:ext>
            </a:extLst>
          </p:cNvPr>
          <p:cNvGrpSpPr/>
          <p:nvPr/>
        </p:nvGrpSpPr>
        <p:grpSpPr>
          <a:xfrm>
            <a:off x="1856048" y="1115042"/>
            <a:ext cx="4109520" cy="2421846"/>
            <a:chOff x="-411306" y="3634512"/>
            <a:chExt cx="4176989" cy="2477360"/>
          </a:xfrm>
        </p:grpSpPr>
        <p:sp>
          <p:nvSpPr>
            <p:cNvPr id="11" name="TextBox 10">
              <a:extLst>
                <a:ext uri="{FF2B5EF4-FFF2-40B4-BE49-F238E27FC236}">
                  <a16:creationId xmlns:a16="http://schemas.microsoft.com/office/drawing/2014/main" id="{1F5FCC01-0FCB-46A5-BCD2-3C2AB8ED0EF4}"/>
                </a:ext>
              </a:extLst>
            </p:cNvPr>
            <p:cNvSpPr txBox="1"/>
            <p:nvPr/>
          </p:nvSpPr>
          <p:spPr>
            <a:xfrm>
              <a:off x="-406691" y="4159625"/>
              <a:ext cx="1672069" cy="222416"/>
            </a:xfrm>
            <a:prstGeom prst="rect">
              <a:avLst/>
            </a:prstGeom>
            <a:noFill/>
          </p:spPr>
          <p:txBody>
            <a:bodyPr wrap="square" rtlCol="0">
              <a:spAutoFit/>
            </a:bodyPr>
            <a:lstStyle/>
            <a:p>
              <a:pPr algn="r" defTabSz="742950">
                <a:defRPr/>
              </a:pPr>
              <a:r>
                <a:rPr lang="en-GB" sz="813" b="1" dirty="0">
                  <a:solidFill>
                    <a:srgbClr val="0069B3">
                      <a:lumMod val="75000"/>
                    </a:srgbClr>
                  </a:solidFill>
                  <a:latin typeface="Arial" panose="020B0604020202020204"/>
                </a:rPr>
                <a:t>Healthy Life Expectancy</a:t>
              </a:r>
            </a:p>
          </p:txBody>
        </p:sp>
        <p:sp>
          <p:nvSpPr>
            <p:cNvPr id="15" name="TextBox 14">
              <a:extLst>
                <a:ext uri="{FF2B5EF4-FFF2-40B4-BE49-F238E27FC236}">
                  <a16:creationId xmlns:a16="http://schemas.microsoft.com/office/drawing/2014/main" id="{1980AA1A-8D15-46F2-BA10-8CD04587E8BB}"/>
                </a:ext>
              </a:extLst>
            </p:cNvPr>
            <p:cNvSpPr txBox="1"/>
            <p:nvPr/>
          </p:nvSpPr>
          <p:spPr>
            <a:xfrm>
              <a:off x="-411306" y="4376680"/>
              <a:ext cx="1672069" cy="209494"/>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Index of multiple deprivation</a:t>
              </a:r>
            </a:p>
          </p:txBody>
        </p:sp>
        <p:sp>
          <p:nvSpPr>
            <p:cNvPr id="16" name="TextBox 15">
              <a:extLst>
                <a:ext uri="{FF2B5EF4-FFF2-40B4-BE49-F238E27FC236}">
                  <a16:creationId xmlns:a16="http://schemas.microsoft.com/office/drawing/2014/main" id="{1CC7EED9-03A9-4466-8069-8AA022E1D112}"/>
                </a:ext>
              </a:extLst>
            </p:cNvPr>
            <p:cNvSpPr txBox="1"/>
            <p:nvPr/>
          </p:nvSpPr>
          <p:spPr>
            <a:xfrm>
              <a:off x="54151" y="4579878"/>
              <a:ext cx="1206616" cy="209494"/>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No Qualifications</a:t>
              </a:r>
            </a:p>
          </p:txBody>
        </p:sp>
        <p:sp>
          <p:nvSpPr>
            <p:cNvPr id="17" name="TextBox 16">
              <a:extLst>
                <a:ext uri="{FF2B5EF4-FFF2-40B4-BE49-F238E27FC236}">
                  <a16:creationId xmlns:a16="http://schemas.microsoft.com/office/drawing/2014/main" id="{AA1DE790-2145-4A51-B81F-14DE0ACF62A3}"/>
                </a:ext>
              </a:extLst>
            </p:cNvPr>
            <p:cNvSpPr txBox="1"/>
            <p:nvPr/>
          </p:nvSpPr>
          <p:spPr>
            <a:xfrm>
              <a:off x="44919" y="4792317"/>
              <a:ext cx="1206616" cy="209494"/>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School Readiness</a:t>
              </a:r>
            </a:p>
          </p:txBody>
        </p:sp>
        <p:sp>
          <p:nvSpPr>
            <p:cNvPr id="18" name="TextBox 17">
              <a:extLst>
                <a:ext uri="{FF2B5EF4-FFF2-40B4-BE49-F238E27FC236}">
                  <a16:creationId xmlns:a16="http://schemas.microsoft.com/office/drawing/2014/main" id="{6EAA2728-3F41-490C-8B09-C44E93CF526B}"/>
                </a:ext>
              </a:extLst>
            </p:cNvPr>
            <p:cNvSpPr txBox="1"/>
            <p:nvPr/>
          </p:nvSpPr>
          <p:spPr>
            <a:xfrm>
              <a:off x="49542" y="5436596"/>
              <a:ext cx="1206616" cy="209494"/>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Economic Inactivity</a:t>
              </a:r>
            </a:p>
          </p:txBody>
        </p:sp>
        <p:sp>
          <p:nvSpPr>
            <p:cNvPr id="19" name="TextBox 18">
              <a:extLst>
                <a:ext uri="{FF2B5EF4-FFF2-40B4-BE49-F238E27FC236}">
                  <a16:creationId xmlns:a16="http://schemas.microsoft.com/office/drawing/2014/main" id="{749ED298-272F-4E80-B01A-FB20499DB4B2}"/>
                </a:ext>
              </a:extLst>
            </p:cNvPr>
            <p:cNvSpPr txBox="1"/>
            <p:nvPr/>
          </p:nvSpPr>
          <p:spPr>
            <a:xfrm>
              <a:off x="44928" y="5644408"/>
              <a:ext cx="1206616" cy="209494"/>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5 Fruit &amp; Veg Day</a:t>
              </a:r>
            </a:p>
          </p:txBody>
        </p:sp>
        <p:sp>
          <p:nvSpPr>
            <p:cNvPr id="20" name="TextBox 19">
              <a:extLst>
                <a:ext uri="{FF2B5EF4-FFF2-40B4-BE49-F238E27FC236}">
                  <a16:creationId xmlns:a16="http://schemas.microsoft.com/office/drawing/2014/main" id="{01689DD1-1966-4609-A663-5FB584E4EE6A}"/>
                </a:ext>
              </a:extLst>
            </p:cNvPr>
            <p:cNvSpPr txBox="1"/>
            <p:nvPr/>
          </p:nvSpPr>
          <p:spPr>
            <a:xfrm>
              <a:off x="49546" y="5852226"/>
              <a:ext cx="1206616" cy="209494"/>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Physical Inactivity</a:t>
              </a:r>
            </a:p>
          </p:txBody>
        </p:sp>
        <p:sp>
          <p:nvSpPr>
            <p:cNvPr id="21" name="TextBox 20">
              <a:extLst>
                <a:ext uri="{FF2B5EF4-FFF2-40B4-BE49-F238E27FC236}">
                  <a16:creationId xmlns:a16="http://schemas.microsoft.com/office/drawing/2014/main" id="{813A0987-1E65-4844-BB2C-D621EEFCACF4}"/>
                </a:ext>
              </a:extLst>
            </p:cNvPr>
            <p:cNvSpPr txBox="1"/>
            <p:nvPr/>
          </p:nvSpPr>
          <p:spPr>
            <a:xfrm>
              <a:off x="2000001" y="3634512"/>
              <a:ext cx="863598" cy="324736"/>
            </a:xfrm>
            <a:prstGeom prst="rect">
              <a:avLst/>
            </a:prstGeom>
            <a:noFill/>
          </p:spPr>
          <p:txBody>
            <a:bodyPr wrap="square" rtlCol="0">
              <a:spAutoFit/>
            </a:bodyPr>
            <a:lstStyle/>
            <a:p>
              <a:pPr defTabSz="742950">
                <a:defRPr/>
              </a:pPr>
              <a:endParaRPr lang="en-GB" sz="1463" dirty="0">
                <a:solidFill>
                  <a:srgbClr val="000000"/>
                </a:solidFill>
                <a:latin typeface="Arial" panose="020B0604020202020204"/>
              </a:endParaRPr>
            </a:p>
          </p:txBody>
        </p:sp>
        <p:sp>
          <p:nvSpPr>
            <p:cNvPr id="22" name="TextBox 21">
              <a:extLst>
                <a:ext uri="{FF2B5EF4-FFF2-40B4-BE49-F238E27FC236}">
                  <a16:creationId xmlns:a16="http://schemas.microsoft.com/office/drawing/2014/main" id="{33878BE9-6985-4BC9-BD6F-8C5822DD7E8E}"/>
                </a:ext>
              </a:extLst>
            </p:cNvPr>
            <p:cNvSpPr txBox="1"/>
            <p:nvPr/>
          </p:nvSpPr>
          <p:spPr>
            <a:xfrm>
              <a:off x="44927" y="5023220"/>
              <a:ext cx="1206616" cy="209494"/>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Yr 6 Obesity</a:t>
              </a:r>
            </a:p>
          </p:txBody>
        </p:sp>
        <p:sp>
          <p:nvSpPr>
            <p:cNvPr id="23" name="TextBox 22">
              <a:extLst>
                <a:ext uri="{FF2B5EF4-FFF2-40B4-BE49-F238E27FC236}">
                  <a16:creationId xmlns:a16="http://schemas.microsoft.com/office/drawing/2014/main" id="{34325206-90FF-49B6-B8B6-B613737C7690}"/>
                </a:ext>
              </a:extLst>
            </p:cNvPr>
            <p:cNvSpPr txBox="1"/>
            <p:nvPr/>
          </p:nvSpPr>
          <p:spPr>
            <a:xfrm>
              <a:off x="53089" y="5234583"/>
              <a:ext cx="1206616" cy="209494"/>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Adult Obesity</a:t>
              </a:r>
            </a:p>
          </p:txBody>
        </p:sp>
        <p:pic>
          <p:nvPicPr>
            <p:cNvPr id="24" name="Picture 23">
              <a:extLst>
                <a:ext uri="{FF2B5EF4-FFF2-40B4-BE49-F238E27FC236}">
                  <a16:creationId xmlns:a16="http://schemas.microsoft.com/office/drawing/2014/main" id="{4D03E72D-400C-4C6F-A868-03B4900452A5}"/>
                </a:ext>
              </a:extLst>
            </p:cNvPr>
            <p:cNvPicPr>
              <a:picLocks noChangeAspect="1"/>
            </p:cNvPicPr>
            <p:nvPr/>
          </p:nvPicPr>
          <p:blipFill>
            <a:blip r:embed="rId3"/>
            <a:stretch>
              <a:fillRect/>
            </a:stretch>
          </p:blipFill>
          <p:spPr>
            <a:xfrm>
              <a:off x="1259697" y="4129237"/>
              <a:ext cx="2424299" cy="1982635"/>
            </a:xfrm>
            <a:prstGeom prst="rect">
              <a:avLst/>
            </a:prstGeom>
          </p:spPr>
        </p:pic>
        <p:cxnSp>
          <p:nvCxnSpPr>
            <p:cNvPr id="25" name="Straight Arrow Connector 24">
              <a:extLst>
                <a:ext uri="{FF2B5EF4-FFF2-40B4-BE49-F238E27FC236}">
                  <a16:creationId xmlns:a16="http://schemas.microsoft.com/office/drawing/2014/main" id="{64378BE4-B864-4FD5-B520-3F6D3864C92E}"/>
                </a:ext>
              </a:extLst>
            </p:cNvPr>
            <p:cNvCxnSpPr/>
            <p:nvPr/>
          </p:nvCxnSpPr>
          <p:spPr>
            <a:xfrm flipH="1">
              <a:off x="3753365" y="5677741"/>
              <a:ext cx="4234" cy="1869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3612205-A279-4FCE-8672-03982614EBF3}"/>
                </a:ext>
              </a:extLst>
            </p:cNvPr>
            <p:cNvCxnSpPr/>
            <p:nvPr/>
          </p:nvCxnSpPr>
          <p:spPr>
            <a:xfrm flipH="1" flipV="1">
              <a:off x="3761494" y="4804837"/>
              <a:ext cx="3080" cy="193355"/>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338B977-1A5C-430B-8348-BB8DDC16DB98}"/>
                </a:ext>
              </a:extLst>
            </p:cNvPr>
            <p:cNvCxnSpPr/>
            <p:nvPr/>
          </p:nvCxnSpPr>
          <p:spPr>
            <a:xfrm flipH="1" flipV="1">
              <a:off x="3757102" y="5032873"/>
              <a:ext cx="3080" cy="1933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77B920E-8C40-41DB-8F8D-D3C65C533857}"/>
                </a:ext>
              </a:extLst>
            </p:cNvPr>
            <p:cNvCxnSpPr/>
            <p:nvPr/>
          </p:nvCxnSpPr>
          <p:spPr>
            <a:xfrm flipH="1" flipV="1">
              <a:off x="3755082" y="5899837"/>
              <a:ext cx="3080" cy="1933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35B80C2-51A3-46E5-B631-D1A7BB4856D0}"/>
                </a:ext>
              </a:extLst>
            </p:cNvPr>
            <p:cNvCxnSpPr/>
            <p:nvPr/>
          </p:nvCxnSpPr>
          <p:spPr>
            <a:xfrm flipH="1" flipV="1">
              <a:off x="3758111" y="5448694"/>
              <a:ext cx="3080" cy="1933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98479F1-0417-4434-9E48-5C77838FAF55}"/>
                </a:ext>
              </a:extLst>
            </p:cNvPr>
            <p:cNvCxnSpPr/>
            <p:nvPr/>
          </p:nvCxnSpPr>
          <p:spPr>
            <a:xfrm flipH="1" flipV="1">
              <a:off x="3758111" y="5245494"/>
              <a:ext cx="3080" cy="1933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EE14358-00B2-4C72-BD32-E950DDB4EEC4}"/>
                </a:ext>
              </a:extLst>
            </p:cNvPr>
            <p:cNvCxnSpPr/>
            <p:nvPr/>
          </p:nvCxnSpPr>
          <p:spPr>
            <a:xfrm flipH="1" flipV="1">
              <a:off x="3762603" y="4585715"/>
              <a:ext cx="3080" cy="1933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Content Placeholder 6">
            <a:extLst>
              <a:ext uri="{FF2B5EF4-FFF2-40B4-BE49-F238E27FC236}">
                <a16:creationId xmlns:a16="http://schemas.microsoft.com/office/drawing/2014/main" id="{A32E92F2-A57B-4AA1-BAA4-3B5A44820D17}"/>
              </a:ext>
            </a:extLst>
          </p:cNvPr>
          <p:cNvSpPr>
            <a:spLocks noGrp="1"/>
          </p:cNvSpPr>
          <p:nvPr>
            <p:ph idx="1"/>
          </p:nvPr>
        </p:nvSpPr>
        <p:spPr>
          <a:xfrm>
            <a:off x="1284940" y="1245727"/>
            <a:ext cx="1019965" cy="572614"/>
          </a:xfrm>
        </p:spPr>
        <p:txBody>
          <a:bodyPr>
            <a:normAutofit/>
          </a:bodyPr>
          <a:lstStyle/>
          <a:p>
            <a:pPr marL="0" indent="0">
              <a:buNone/>
            </a:pPr>
            <a:r>
              <a:rPr lang="en-GB" sz="2000" b="1" dirty="0"/>
              <a:t>Dudley</a:t>
            </a:r>
          </a:p>
        </p:txBody>
      </p:sp>
      <p:grpSp>
        <p:nvGrpSpPr>
          <p:cNvPr id="33" name="Group 32" descr="Health challenges Sandwell">
            <a:extLst>
              <a:ext uri="{FF2B5EF4-FFF2-40B4-BE49-F238E27FC236}">
                <a16:creationId xmlns:a16="http://schemas.microsoft.com/office/drawing/2014/main" id="{8E1C677B-7DF6-4644-A727-82BB93809E1E}"/>
              </a:ext>
            </a:extLst>
          </p:cNvPr>
          <p:cNvGrpSpPr/>
          <p:nvPr/>
        </p:nvGrpSpPr>
        <p:grpSpPr>
          <a:xfrm>
            <a:off x="1839757" y="3197595"/>
            <a:ext cx="4125907" cy="2525846"/>
            <a:chOff x="7883634" y="3627278"/>
            <a:chExt cx="4085850" cy="2463165"/>
          </a:xfrm>
        </p:grpSpPr>
        <p:sp>
          <p:nvSpPr>
            <p:cNvPr id="34" name="TextBox 33">
              <a:extLst>
                <a:ext uri="{FF2B5EF4-FFF2-40B4-BE49-F238E27FC236}">
                  <a16:creationId xmlns:a16="http://schemas.microsoft.com/office/drawing/2014/main" id="{CE8A37FE-19E8-4B08-A893-CE14A9C43256}"/>
                </a:ext>
              </a:extLst>
            </p:cNvPr>
            <p:cNvSpPr txBox="1"/>
            <p:nvPr/>
          </p:nvSpPr>
          <p:spPr>
            <a:xfrm>
              <a:off x="9790800" y="3627278"/>
              <a:ext cx="1777426" cy="309581"/>
            </a:xfrm>
            <a:prstGeom prst="rect">
              <a:avLst/>
            </a:prstGeom>
            <a:noFill/>
          </p:spPr>
          <p:txBody>
            <a:bodyPr wrap="square" rtlCol="0">
              <a:spAutoFit/>
            </a:bodyPr>
            <a:lstStyle/>
            <a:p>
              <a:pPr algn="ctr" defTabSz="742950">
                <a:defRPr/>
              </a:pPr>
              <a:endParaRPr lang="en-GB" sz="1463" dirty="0">
                <a:solidFill>
                  <a:srgbClr val="000000"/>
                </a:solidFill>
                <a:latin typeface="Arial" panose="020B0604020202020204"/>
              </a:endParaRPr>
            </a:p>
          </p:txBody>
        </p:sp>
        <p:sp>
          <p:nvSpPr>
            <p:cNvPr id="35" name="TextBox 34">
              <a:extLst>
                <a:ext uri="{FF2B5EF4-FFF2-40B4-BE49-F238E27FC236}">
                  <a16:creationId xmlns:a16="http://schemas.microsoft.com/office/drawing/2014/main" id="{2C5BEC78-1ED8-4117-B026-5A9C46FEE654}"/>
                </a:ext>
              </a:extLst>
            </p:cNvPr>
            <p:cNvSpPr txBox="1"/>
            <p:nvPr/>
          </p:nvSpPr>
          <p:spPr>
            <a:xfrm>
              <a:off x="7883634" y="4170258"/>
              <a:ext cx="1629090" cy="212036"/>
            </a:xfrm>
            <a:prstGeom prst="rect">
              <a:avLst/>
            </a:prstGeom>
            <a:noFill/>
          </p:spPr>
          <p:txBody>
            <a:bodyPr wrap="square" rtlCol="0">
              <a:spAutoFit/>
            </a:bodyPr>
            <a:lstStyle/>
            <a:p>
              <a:pPr algn="r" defTabSz="742950">
                <a:defRPr/>
              </a:pPr>
              <a:r>
                <a:rPr lang="en-GB" sz="813" b="1" dirty="0">
                  <a:solidFill>
                    <a:srgbClr val="0069B3">
                      <a:lumMod val="75000"/>
                    </a:srgbClr>
                  </a:solidFill>
                  <a:latin typeface="Arial" panose="020B0604020202020204"/>
                </a:rPr>
                <a:t>Healthy Life Expectancy</a:t>
              </a:r>
            </a:p>
          </p:txBody>
        </p:sp>
        <p:sp>
          <p:nvSpPr>
            <p:cNvPr id="36" name="TextBox 35">
              <a:extLst>
                <a:ext uri="{FF2B5EF4-FFF2-40B4-BE49-F238E27FC236}">
                  <a16:creationId xmlns:a16="http://schemas.microsoft.com/office/drawing/2014/main" id="{40680323-5DA0-4B41-8D91-1AB5C303EB1E}"/>
                </a:ext>
              </a:extLst>
            </p:cNvPr>
            <p:cNvSpPr txBox="1"/>
            <p:nvPr/>
          </p:nvSpPr>
          <p:spPr>
            <a:xfrm>
              <a:off x="8000263" y="4387313"/>
              <a:ext cx="1507846" cy="199718"/>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Index of multiple deprivation</a:t>
              </a:r>
            </a:p>
          </p:txBody>
        </p:sp>
        <p:sp>
          <p:nvSpPr>
            <p:cNvPr id="37" name="TextBox 36">
              <a:extLst>
                <a:ext uri="{FF2B5EF4-FFF2-40B4-BE49-F238E27FC236}">
                  <a16:creationId xmlns:a16="http://schemas.microsoft.com/office/drawing/2014/main" id="{FBD67853-554F-45AB-95BD-185E780D9A68}"/>
                </a:ext>
              </a:extLst>
            </p:cNvPr>
            <p:cNvSpPr txBox="1"/>
            <p:nvPr/>
          </p:nvSpPr>
          <p:spPr>
            <a:xfrm>
              <a:off x="8301497" y="4590511"/>
              <a:ext cx="1206616" cy="199718"/>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No Qualifications</a:t>
              </a:r>
            </a:p>
          </p:txBody>
        </p:sp>
        <p:sp>
          <p:nvSpPr>
            <p:cNvPr id="38" name="TextBox 37">
              <a:extLst>
                <a:ext uri="{FF2B5EF4-FFF2-40B4-BE49-F238E27FC236}">
                  <a16:creationId xmlns:a16="http://schemas.microsoft.com/office/drawing/2014/main" id="{2638F3B1-CC0C-4256-B173-1D687A5E8E4E}"/>
                </a:ext>
              </a:extLst>
            </p:cNvPr>
            <p:cNvSpPr txBox="1"/>
            <p:nvPr/>
          </p:nvSpPr>
          <p:spPr>
            <a:xfrm>
              <a:off x="8292265" y="4802950"/>
              <a:ext cx="1206616" cy="199718"/>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School Readiness</a:t>
              </a:r>
            </a:p>
          </p:txBody>
        </p:sp>
        <p:sp>
          <p:nvSpPr>
            <p:cNvPr id="39" name="TextBox 38">
              <a:extLst>
                <a:ext uri="{FF2B5EF4-FFF2-40B4-BE49-F238E27FC236}">
                  <a16:creationId xmlns:a16="http://schemas.microsoft.com/office/drawing/2014/main" id="{F309045F-F27B-47AC-B567-7951E116A5F2}"/>
                </a:ext>
              </a:extLst>
            </p:cNvPr>
            <p:cNvSpPr txBox="1"/>
            <p:nvPr/>
          </p:nvSpPr>
          <p:spPr>
            <a:xfrm>
              <a:off x="8296888" y="5447229"/>
              <a:ext cx="1206616" cy="199718"/>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Economic Inactivity</a:t>
              </a:r>
            </a:p>
          </p:txBody>
        </p:sp>
        <p:sp>
          <p:nvSpPr>
            <p:cNvPr id="40" name="TextBox 39">
              <a:extLst>
                <a:ext uri="{FF2B5EF4-FFF2-40B4-BE49-F238E27FC236}">
                  <a16:creationId xmlns:a16="http://schemas.microsoft.com/office/drawing/2014/main" id="{34BCA69F-89AE-4F98-805A-F35E35FA3BF4}"/>
                </a:ext>
              </a:extLst>
            </p:cNvPr>
            <p:cNvSpPr txBox="1"/>
            <p:nvPr/>
          </p:nvSpPr>
          <p:spPr>
            <a:xfrm>
              <a:off x="8292274" y="5655041"/>
              <a:ext cx="1206616" cy="199718"/>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5 Fruit &amp; Veg Day</a:t>
              </a:r>
            </a:p>
          </p:txBody>
        </p:sp>
        <p:sp>
          <p:nvSpPr>
            <p:cNvPr id="41" name="TextBox 40">
              <a:extLst>
                <a:ext uri="{FF2B5EF4-FFF2-40B4-BE49-F238E27FC236}">
                  <a16:creationId xmlns:a16="http://schemas.microsoft.com/office/drawing/2014/main" id="{B8B18E4E-C973-4609-9000-0DC9CD912B53}"/>
                </a:ext>
              </a:extLst>
            </p:cNvPr>
            <p:cNvSpPr txBox="1"/>
            <p:nvPr/>
          </p:nvSpPr>
          <p:spPr>
            <a:xfrm>
              <a:off x="8296892" y="5862859"/>
              <a:ext cx="1206616" cy="199718"/>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Physical Inactivity</a:t>
              </a:r>
            </a:p>
          </p:txBody>
        </p:sp>
        <p:sp>
          <p:nvSpPr>
            <p:cNvPr id="42" name="TextBox 41">
              <a:extLst>
                <a:ext uri="{FF2B5EF4-FFF2-40B4-BE49-F238E27FC236}">
                  <a16:creationId xmlns:a16="http://schemas.microsoft.com/office/drawing/2014/main" id="{4D7E3709-BC10-458A-867C-D3FFA37DF038}"/>
                </a:ext>
              </a:extLst>
            </p:cNvPr>
            <p:cNvSpPr txBox="1"/>
            <p:nvPr/>
          </p:nvSpPr>
          <p:spPr>
            <a:xfrm>
              <a:off x="8292273" y="5033853"/>
              <a:ext cx="1206616" cy="199718"/>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Yr 6 Obesity</a:t>
              </a:r>
            </a:p>
          </p:txBody>
        </p:sp>
        <p:sp>
          <p:nvSpPr>
            <p:cNvPr id="43" name="TextBox 42">
              <a:extLst>
                <a:ext uri="{FF2B5EF4-FFF2-40B4-BE49-F238E27FC236}">
                  <a16:creationId xmlns:a16="http://schemas.microsoft.com/office/drawing/2014/main" id="{EDC10BDF-252A-4D03-AA7C-99D9F472BE91}"/>
                </a:ext>
              </a:extLst>
            </p:cNvPr>
            <p:cNvSpPr txBox="1"/>
            <p:nvPr/>
          </p:nvSpPr>
          <p:spPr>
            <a:xfrm>
              <a:off x="8300435" y="5245216"/>
              <a:ext cx="1206616" cy="199718"/>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Adult Obesity</a:t>
              </a:r>
            </a:p>
          </p:txBody>
        </p:sp>
        <p:pic>
          <p:nvPicPr>
            <p:cNvPr id="44" name="Picture 43">
              <a:extLst>
                <a:ext uri="{FF2B5EF4-FFF2-40B4-BE49-F238E27FC236}">
                  <a16:creationId xmlns:a16="http://schemas.microsoft.com/office/drawing/2014/main" id="{C50A2961-0970-4E57-AFA9-382A0BAED032}"/>
                </a:ext>
              </a:extLst>
            </p:cNvPr>
            <p:cNvPicPr>
              <a:picLocks noChangeAspect="1"/>
            </p:cNvPicPr>
            <p:nvPr/>
          </p:nvPicPr>
          <p:blipFill>
            <a:blip r:embed="rId4"/>
            <a:stretch>
              <a:fillRect/>
            </a:stretch>
          </p:blipFill>
          <p:spPr>
            <a:xfrm>
              <a:off x="9502419" y="4164851"/>
              <a:ext cx="2429970" cy="1925592"/>
            </a:xfrm>
            <a:prstGeom prst="rect">
              <a:avLst/>
            </a:prstGeom>
          </p:spPr>
        </p:pic>
        <p:cxnSp>
          <p:nvCxnSpPr>
            <p:cNvPr id="45" name="Straight Arrow Connector 44">
              <a:extLst>
                <a:ext uri="{FF2B5EF4-FFF2-40B4-BE49-F238E27FC236}">
                  <a16:creationId xmlns:a16="http://schemas.microsoft.com/office/drawing/2014/main" id="{929DDC04-F96B-45BE-9E93-7234048E0A1A}"/>
                </a:ext>
              </a:extLst>
            </p:cNvPr>
            <p:cNvCxnSpPr/>
            <p:nvPr/>
          </p:nvCxnSpPr>
          <p:spPr>
            <a:xfrm flipH="1">
              <a:off x="11958181" y="5674192"/>
              <a:ext cx="4234" cy="1869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88F328B-DAB5-4288-A0BC-119D142FE6C3}"/>
                </a:ext>
              </a:extLst>
            </p:cNvPr>
            <p:cNvCxnSpPr/>
            <p:nvPr/>
          </p:nvCxnSpPr>
          <p:spPr>
            <a:xfrm flipH="1" flipV="1">
              <a:off x="11966310" y="4801288"/>
              <a:ext cx="3080" cy="193355"/>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F1229B0-8BDB-4EE3-AA4F-FA1FEC787790}"/>
                </a:ext>
              </a:extLst>
            </p:cNvPr>
            <p:cNvCxnSpPr/>
            <p:nvPr/>
          </p:nvCxnSpPr>
          <p:spPr>
            <a:xfrm flipH="1">
              <a:off x="11965250" y="4591244"/>
              <a:ext cx="4234" cy="186905"/>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DF62ABE-A9E0-4C38-AD05-AC5BC685B1B3}"/>
                </a:ext>
              </a:extLst>
            </p:cNvPr>
            <p:cNvCxnSpPr/>
            <p:nvPr/>
          </p:nvCxnSpPr>
          <p:spPr>
            <a:xfrm flipH="1" flipV="1">
              <a:off x="11961918" y="5029324"/>
              <a:ext cx="3080" cy="1933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ABD9007-8449-4027-86DF-A4C456B2F59E}"/>
                </a:ext>
              </a:extLst>
            </p:cNvPr>
            <p:cNvCxnSpPr/>
            <p:nvPr/>
          </p:nvCxnSpPr>
          <p:spPr>
            <a:xfrm flipH="1" flipV="1">
              <a:off x="11959898" y="5896288"/>
              <a:ext cx="3080" cy="1933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751F9E0-416C-471F-A31F-1ED4DD6A1E7E}"/>
                </a:ext>
              </a:extLst>
            </p:cNvPr>
            <p:cNvCxnSpPr/>
            <p:nvPr/>
          </p:nvCxnSpPr>
          <p:spPr>
            <a:xfrm flipH="1" flipV="1">
              <a:off x="11962927" y="5445145"/>
              <a:ext cx="3080" cy="1933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68035B9-F367-4775-AC47-58248E42B792}"/>
                </a:ext>
              </a:extLst>
            </p:cNvPr>
            <p:cNvCxnSpPr/>
            <p:nvPr/>
          </p:nvCxnSpPr>
          <p:spPr>
            <a:xfrm flipH="1" flipV="1">
              <a:off x="11962927" y="5241945"/>
              <a:ext cx="3080" cy="1933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2" name="Content Placeholder 6">
            <a:extLst>
              <a:ext uri="{FF2B5EF4-FFF2-40B4-BE49-F238E27FC236}">
                <a16:creationId xmlns:a16="http://schemas.microsoft.com/office/drawing/2014/main" id="{E513AB26-F3F3-4A30-BC09-1162CD0798CF}"/>
              </a:ext>
            </a:extLst>
          </p:cNvPr>
          <p:cNvSpPr txBox="1">
            <a:spLocks/>
          </p:cNvSpPr>
          <p:nvPr/>
        </p:nvSpPr>
        <p:spPr>
          <a:xfrm>
            <a:off x="1348824" y="3510406"/>
            <a:ext cx="1115874" cy="129706"/>
          </a:xfrm>
          <a:prstGeom prst="rect">
            <a:avLst/>
          </a:prstGeom>
        </p:spPr>
        <p:txBody>
          <a:bodyPr vert="horz" lIns="0" tIns="0" rIns="0" bIns="0" rtlCol="0">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2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950" b="1" dirty="0">
                <a:solidFill>
                  <a:prstClr val="black"/>
                </a:solidFill>
                <a:latin typeface="Arial" panose="020B0604020202020204" pitchFamily="34" charset="0"/>
                <a:cs typeface="Arial" panose="020B0604020202020204" pitchFamily="34" charset="0"/>
              </a:rPr>
              <a:t>Sandwell</a:t>
            </a:r>
          </a:p>
        </p:txBody>
      </p:sp>
      <p:grpSp>
        <p:nvGrpSpPr>
          <p:cNvPr id="53" name="Group 52" descr="Health challenges Walsall">
            <a:extLst>
              <a:ext uri="{FF2B5EF4-FFF2-40B4-BE49-F238E27FC236}">
                <a16:creationId xmlns:a16="http://schemas.microsoft.com/office/drawing/2014/main" id="{8B7F58B9-5247-4C33-8004-D2EBBCC3F85A}"/>
              </a:ext>
            </a:extLst>
          </p:cNvPr>
          <p:cNvGrpSpPr/>
          <p:nvPr/>
        </p:nvGrpSpPr>
        <p:grpSpPr>
          <a:xfrm>
            <a:off x="6375807" y="1444084"/>
            <a:ext cx="4387654" cy="1949948"/>
            <a:chOff x="7830760" y="911047"/>
            <a:chExt cx="4169858" cy="1947188"/>
          </a:xfrm>
        </p:grpSpPr>
        <p:sp>
          <p:nvSpPr>
            <p:cNvPr id="54" name="TextBox 53">
              <a:extLst>
                <a:ext uri="{FF2B5EF4-FFF2-40B4-BE49-F238E27FC236}">
                  <a16:creationId xmlns:a16="http://schemas.microsoft.com/office/drawing/2014/main" id="{DBD1027F-AA6E-43B1-82D2-7D2ABB0B6E07}"/>
                </a:ext>
              </a:extLst>
            </p:cNvPr>
            <p:cNvSpPr txBox="1"/>
            <p:nvPr/>
          </p:nvSpPr>
          <p:spPr>
            <a:xfrm>
              <a:off x="7835376" y="913142"/>
              <a:ext cx="1723414" cy="217124"/>
            </a:xfrm>
            <a:prstGeom prst="rect">
              <a:avLst/>
            </a:prstGeom>
            <a:noFill/>
          </p:spPr>
          <p:txBody>
            <a:bodyPr wrap="square" rtlCol="0">
              <a:spAutoFit/>
            </a:bodyPr>
            <a:lstStyle/>
            <a:p>
              <a:pPr algn="r" defTabSz="742950">
                <a:defRPr/>
              </a:pPr>
              <a:r>
                <a:rPr lang="en-GB" sz="813" b="1" dirty="0">
                  <a:solidFill>
                    <a:srgbClr val="0069B3">
                      <a:lumMod val="75000"/>
                    </a:srgbClr>
                  </a:solidFill>
                  <a:latin typeface="Arial" panose="020B0604020202020204"/>
                </a:rPr>
                <a:t>Healthy Life Expectancy</a:t>
              </a:r>
            </a:p>
          </p:txBody>
        </p:sp>
        <p:sp>
          <p:nvSpPr>
            <p:cNvPr id="55" name="TextBox 54">
              <a:extLst>
                <a:ext uri="{FF2B5EF4-FFF2-40B4-BE49-F238E27FC236}">
                  <a16:creationId xmlns:a16="http://schemas.microsoft.com/office/drawing/2014/main" id="{6948B7E5-2BD8-4305-8EF1-D84F6887F7D0}"/>
                </a:ext>
              </a:extLst>
            </p:cNvPr>
            <p:cNvSpPr txBox="1"/>
            <p:nvPr/>
          </p:nvSpPr>
          <p:spPr>
            <a:xfrm>
              <a:off x="7830760" y="1130197"/>
              <a:ext cx="1723414" cy="204510"/>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Index of multiple deprivation</a:t>
              </a:r>
            </a:p>
          </p:txBody>
        </p:sp>
        <p:sp>
          <p:nvSpPr>
            <p:cNvPr id="56" name="TextBox 55">
              <a:extLst>
                <a:ext uri="{FF2B5EF4-FFF2-40B4-BE49-F238E27FC236}">
                  <a16:creationId xmlns:a16="http://schemas.microsoft.com/office/drawing/2014/main" id="{EAC91FEF-2417-4A74-8D5E-76E063838739}"/>
                </a:ext>
              </a:extLst>
            </p:cNvPr>
            <p:cNvSpPr txBox="1"/>
            <p:nvPr/>
          </p:nvSpPr>
          <p:spPr>
            <a:xfrm>
              <a:off x="8347563" y="1333395"/>
              <a:ext cx="1206616" cy="204510"/>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No Qualifications</a:t>
              </a:r>
            </a:p>
          </p:txBody>
        </p:sp>
        <p:sp>
          <p:nvSpPr>
            <p:cNvPr id="57" name="TextBox 56">
              <a:extLst>
                <a:ext uri="{FF2B5EF4-FFF2-40B4-BE49-F238E27FC236}">
                  <a16:creationId xmlns:a16="http://schemas.microsoft.com/office/drawing/2014/main" id="{EAFA60E6-FC7D-453A-8F2A-564F19E58494}"/>
                </a:ext>
              </a:extLst>
            </p:cNvPr>
            <p:cNvSpPr txBox="1"/>
            <p:nvPr/>
          </p:nvSpPr>
          <p:spPr>
            <a:xfrm>
              <a:off x="8338331" y="1545834"/>
              <a:ext cx="1206616" cy="204510"/>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School Readiness</a:t>
              </a:r>
            </a:p>
          </p:txBody>
        </p:sp>
        <p:sp>
          <p:nvSpPr>
            <p:cNvPr id="58" name="TextBox 57">
              <a:extLst>
                <a:ext uri="{FF2B5EF4-FFF2-40B4-BE49-F238E27FC236}">
                  <a16:creationId xmlns:a16="http://schemas.microsoft.com/office/drawing/2014/main" id="{7D957FB2-A6FE-499E-A64B-3EDBB2E611FC}"/>
                </a:ext>
              </a:extLst>
            </p:cNvPr>
            <p:cNvSpPr txBox="1"/>
            <p:nvPr/>
          </p:nvSpPr>
          <p:spPr>
            <a:xfrm>
              <a:off x="8342954" y="2190113"/>
              <a:ext cx="1206616" cy="204510"/>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Economic Inactivity</a:t>
              </a:r>
            </a:p>
          </p:txBody>
        </p:sp>
        <p:sp>
          <p:nvSpPr>
            <p:cNvPr id="59" name="TextBox 58">
              <a:extLst>
                <a:ext uri="{FF2B5EF4-FFF2-40B4-BE49-F238E27FC236}">
                  <a16:creationId xmlns:a16="http://schemas.microsoft.com/office/drawing/2014/main" id="{99A58394-0A03-4CED-B827-DAFB243A381E}"/>
                </a:ext>
              </a:extLst>
            </p:cNvPr>
            <p:cNvSpPr txBox="1"/>
            <p:nvPr/>
          </p:nvSpPr>
          <p:spPr>
            <a:xfrm>
              <a:off x="8338340" y="2397925"/>
              <a:ext cx="1206616" cy="204510"/>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5 Fruit &amp; Veg Day</a:t>
              </a:r>
            </a:p>
          </p:txBody>
        </p:sp>
        <p:sp>
          <p:nvSpPr>
            <p:cNvPr id="60" name="TextBox 59">
              <a:extLst>
                <a:ext uri="{FF2B5EF4-FFF2-40B4-BE49-F238E27FC236}">
                  <a16:creationId xmlns:a16="http://schemas.microsoft.com/office/drawing/2014/main" id="{6733857B-8E46-4150-9DA2-F7C31D4D914E}"/>
                </a:ext>
              </a:extLst>
            </p:cNvPr>
            <p:cNvSpPr txBox="1"/>
            <p:nvPr/>
          </p:nvSpPr>
          <p:spPr>
            <a:xfrm>
              <a:off x="8342958" y="2605743"/>
              <a:ext cx="1206616" cy="204510"/>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Physical Inactivity</a:t>
              </a:r>
            </a:p>
          </p:txBody>
        </p:sp>
        <p:sp>
          <p:nvSpPr>
            <p:cNvPr id="61" name="TextBox 60">
              <a:extLst>
                <a:ext uri="{FF2B5EF4-FFF2-40B4-BE49-F238E27FC236}">
                  <a16:creationId xmlns:a16="http://schemas.microsoft.com/office/drawing/2014/main" id="{82D2405C-230E-457F-90AE-E6504C343DFC}"/>
                </a:ext>
              </a:extLst>
            </p:cNvPr>
            <p:cNvSpPr txBox="1"/>
            <p:nvPr/>
          </p:nvSpPr>
          <p:spPr>
            <a:xfrm>
              <a:off x="8338339" y="1776737"/>
              <a:ext cx="1206616" cy="204510"/>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Yr 6 Obesity</a:t>
              </a:r>
            </a:p>
          </p:txBody>
        </p:sp>
        <p:sp>
          <p:nvSpPr>
            <p:cNvPr id="62" name="TextBox 61">
              <a:extLst>
                <a:ext uri="{FF2B5EF4-FFF2-40B4-BE49-F238E27FC236}">
                  <a16:creationId xmlns:a16="http://schemas.microsoft.com/office/drawing/2014/main" id="{BBED8F7F-C063-4135-9203-A74801E0D93D}"/>
                </a:ext>
              </a:extLst>
            </p:cNvPr>
            <p:cNvSpPr txBox="1"/>
            <p:nvPr/>
          </p:nvSpPr>
          <p:spPr>
            <a:xfrm>
              <a:off x="8346501" y="1988100"/>
              <a:ext cx="1206616" cy="204510"/>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Adult Obesity</a:t>
              </a:r>
            </a:p>
          </p:txBody>
        </p:sp>
        <p:pic>
          <p:nvPicPr>
            <p:cNvPr id="63" name="Picture 62">
              <a:extLst>
                <a:ext uri="{FF2B5EF4-FFF2-40B4-BE49-F238E27FC236}">
                  <a16:creationId xmlns:a16="http://schemas.microsoft.com/office/drawing/2014/main" id="{8A501D9A-4593-4139-9B02-1768E7AE1014}"/>
                </a:ext>
              </a:extLst>
            </p:cNvPr>
            <p:cNvPicPr>
              <a:picLocks noChangeAspect="1"/>
            </p:cNvPicPr>
            <p:nvPr/>
          </p:nvPicPr>
          <p:blipFill>
            <a:blip r:embed="rId5"/>
            <a:stretch>
              <a:fillRect/>
            </a:stretch>
          </p:blipFill>
          <p:spPr>
            <a:xfrm>
              <a:off x="9501847" y="911047"/>
              <a:ext cx="2433389" cy="1947188"/>
            </a:xfrm>
            <a:prstGeom prst="rect">
              <a:avLst/>
            </a:prstGeom>
          </p:spPr>
        </p:pic>
        <p:cxnSp>
          <p:nvCxnSpPr>
            <p:cNvPr id="64" name="Straight Arrow Connector 63">
              <a:extLst>
                <a:ext uri="{FF2B5EF4-FFF2-40B4-BE49-F238E27FC236}">
                  <a16:creationId xmlns:a16="http://schemas.microsoft.com/office/drawing/2014/main" id="{AD5E697D-8AE9-4B16-88EB-AEDC435D701B}"/>
                </a:ext>
              </a:extLst>
            </p:cNvPr>
            <p:cNvCxnSpPr/>
            <p:nvPr/>
          </p:nvCxnSpPr>
          <p:spPr>
            <a:xfrm flipH="1">
              <a:off x="11989315" y="2445591"/>
              <a:ext cx="4234" cy="1869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3A26C1A-B96F-4A73-9CC9-8AB86CAA7BF6}"/>
                </a:ext>
              </a:extLst>
            </p:cNvPr>
            <p:cNvCxnSpPr/>
            <p:nvPr/>
          </p:nvCxnSpPr>
          <p:spPr>
            <a:xfrm flipH="1" flipV="1">
              <a:off x="11997444" y="1572687"/>
              <a:ext cx="3080" cy="193355"/>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8EC066A4-E861-426A-A5CE-CBD8F2586057}"/>
                </a:ext>
              </a:extLst>
            </p:cNvPr>
            <p:cNvCxnSpPr/>
            <p:nvPr/>
          </p:nvCxnSpPr>
          <p:spPr>
            <a:xfrm flipH="1">
              <a:off x="11996384" y="1362643"/>
              <a:ext cx="4234" cy="186905"/>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5585DB2-55D3-4B89-B1D0-66D093E6148D}"/>
                </a:ext>
              </a:extLst>
            </p:cNvPr>
            <p:cNvCxnSpPr/>
            <p:nvPr/>
          </p:nvCxnSpPr>
          <p:spPr>
            <a:xfrm flipH="1" flipV="1">
              <a:off x="11993052" y="1800723"/>
              <a:ext cx="3080" cy="1933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D76C205-2B4D-4AA5-838B-DF923F413729}"/>
                </a:ext>
              </a:extLst>
            </p:cNvPr>
            <p:cNvCxnSpPr/>
            <p:nvPr/>
          </p:nvCxnSpPr>
          <p:spPr>
            <a:xfrm flipH="1" flipV="1">
              <a:off x="11994061" y="2013344"/>
              <a:ext cx="3080" cy="1933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9" name="Content Placeholder 6">
            <a:extLst>
              <a:ext uri="{FF2B5EF4-FFF2-40B4-BE49-F238E27FC236}">
                <a16:creationId xmlns:a16="http://schemas.microsoft.com/office/drawing/2014/main" id="{A6751505-C16A-4DAE-8F45-2EE214AFFB6E}"/>
              </a:ext>
            </a:extLst>
          </p:cNvPr>
          <p:cNvSpPr txBox="1">
            <a:spLocks/>
          </p:cNvSpPr>
          <p:nvPr/>
        </p:nvSpPr>
        <p:spPr>
          <a:xfrm>
            <a:off x="6293816" y="1130022"/>
            <a:ext cx="877048" cy="237080"/>
          </a:xfrm>
          <a:prstGeom prst="rect">
            <a:avLst/>
          </a:prstGeom>
        </p:spPr>
        <p:txBody>
          <a:bodyPr vert="horz" lIns="0" tIns="0" rIns="0" bIns="0" rtlCol="0">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2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950" b="1" dirty="0">
                <a:solidFill>
                  <a:prstClr val="black"/>
                </a:solidFill>
                <a:latin typeface="Arial" panose="020B0604020202020204" pitchFamily="34" charset="0"/>
                <a:cs typeface="Arial" panose="020B0604020202020204" pitchFamily="34" charset="0"/>
              </a:rPr>
              <a:t>Walsall</a:t>
            </a:r>
          </a:p>
        </p:txBody>
      </p:sp>
      <p:grpSp>
        <p:nvGrpSpPr>
          <p:cNvPr id="70" name="Group 69" descr="Health challenges Wolverhampton">
            <a:extLst>
              <a:ext uri="{FF2B5EF4-FFF2-40B4-BE49-F238E27FC236}">
                <a16:creationId xmlns:a16="http://schemas.microsoft.com/office/drawing/2014/main" id="{A51132D4-460E-4799-891B-E477F4CA3FA1}"/>
              </a:ext>
            </a:extLst>
          </p:cNvPr>
          <p:cNvGrpSpPr/>
          <p:nvPr/>
        </p:nvGrpSpPr>
        <p:grpSpPr>
          <a:xfrm>
            <a:off x="6326774" y="3688504"/>
            <a:ext cx="4436689" cy="1974127"/>
            <a:chOff x="-468048" y="909600"/>
            <a:chExt cx="4326617" cy="1946272"/>
          </a:xfrm>
        </p:grpSpPr>
        <p:sp>
          <p:nvSpPr>
            <p:cNvPr id="71" name="TextBox 70">
              <a:extLst>
                <a:ext uri="{FF2B5EF4-FFF2-40B4-BE49-F238E27FC236}">
                  <a16:creationId xmlns:a16="http://schemas.microsoft.com/office/drawing/2014/main" id="{3C2B2E01-C76F-4DF1-8376-E624F58879ED}"/>
                </a:ext>
              </a:extLst>
            </p:cNvPr>
            <p:cNvSpPr txBox="1"/>
            <p:nvPr/>
          </p:nvSpPr>
          <p:spPr>
            <a:xfrm>
              <a:off x="-468048" y="909600"/>
              <a:ext cx="1729881" cy="214364"/>
            </a:xfrm>
            <a:prstGeom prst="rect">
              <a:avLst/>
            </a:prstGeom>
            <a:noFill/>
          </p:spPr>
          <p:txBody>
            <a:bodyPr wrap="square" rtlCol="0">
              <a:spAutoFit/>
            </a:bodyPr>
            <a:lstStyle/>
            <a:p>
              <a:pPr algn="r" defTabSz="742950">
                <a:defRPr/>
              </a:pPr>
              <a:r>
                <a:rPr lang="en-GB" sz="813" b="1" dirty="0">
                  <a:solidFill>
                    <a:srgbClr val="0069B3">
                      <a:lumMod val="75000"/>
                    </a:srgbClr>
                  </a:solidFill>
                  <a:latin typeface="Arial" panose="020B0604020202020204"/>
                </a:rPr>
                <a:t>Healthy Life Expectancy</a:t>
              </a:r>
            </a:p>
          </p:txBody>
        </p:sp>
        <p:sp>
          <p:nvSpPr>
            <p:cNvPr id="72" name="TextBox 71">
              <a:extLst>
                <a:ext uri="{FF2B5EF4-FFF2-40B4-BE49-F238E27FC236}">
                  <a16:creationId xmlns:a16="http://schemas.microsoft.com/office/drawing/2014/main" id="{3B01F186-2CDE-4CBF-918E-DA0441641C92}"/>
                </a:ext>
              </a:extLst>
            </p:cNvPr>
            <p:cNvSpPr txBox="1"/>
            <p:nvPr/>
          </p:nvSpPr>
          <p:spPr>
            <a:xfrm>
              <a:off x="-341074" y="1126656"/>
              <a:ext cx="1598293" cy="201910"/>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Index of multiple deprivation</a:t>
              </a:r>
            </a:p>
          </p:txBody>
        </p:sp>
        <p:sp>
          <p:nvSpPr>
            <p:cNvPr id="73" name="TextBox 72">
              <a:extLst>
                <a:ext uri="{FF2B5EF4-FFF2-40B4-BE49-F238E27FC236}">
                  <a16:creationId xmlns:a16="http://schemas.microsoft.com/office/drawing/2014/main" id="{DB246AAE-979D-42F6-AAF5-9D02B3DCFB92}"/>
                </a:ext>
              </a:extLst>
            </p:cNvPr>
            <p:cNvSpPr txBox="1"/>
            <p:nvPr/>
          </p:nvSpPr>
          <p:spPr>
            <a:xfrm>
              <a:off x="50607" y="1329854"/>
              <a:ext cx="1206616" cy="201910"/>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No Qualifications</a:t>
              </a:r>
            </a:p>
          </p:txBody>
        </p:sp>
        <p:sp>
          <p:nvSpPr>
            <p:cNvPr id="74" name="TextBox 73">
              <a:extLst>
                <a:ext uri="{FF2B5EF4-FFF2-40B4-BE49-F238E27FC236}">
                  <a16:creationId xmlns:a16="http://schemas.microsoft.com/office/drawing/2014/main" id="{317CCB0C-549D-4B73-A09D-F0DAE51FCB54}"/>
                </a:ext>
              </a:extLst>
            </p:cNvPr>
            <p:cNvSpPr txBox="1"/>
            <p:nvPr/>
          </p:nvSpPr>
          <p:spPr>
            <a:xfrm>
              <a:off x="41375" y="1542293"/>
              <a:ext cx="1206616" cy="201910"/>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School Readiness</a:t>
              </a:r>
            </a:p>
          </p:txBody>
        </p:sp>
        <p:sp>
          <p:nvSpPr>
            <p:cNvPr id="75" name="TextBox 74">
              <a:extLst>
                <a:ext uri="{FF2B5EF4-FFF2-40B4-BE49-F238E27FC236}">
                  <a16:creationId xmlns:a16="http://schemas.microsoft.com/office/drawing/2014/main" id="{74C4DE5F-9984-48F0-BBA8-441832639402}"/>
                </a:ext>
              </a:extLst>
            </p:cNvPr>
            <p:cNvSpPr txBox="1"/>
            <p:nvPr/>
          </p:nvSpPr>
          <p:spPr>
            <a:xfrm>
              <a:off x="45998" y="2186572"/>
              <a:ext cx="1206616" cy="201910"/>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Economic Inactivity</a:t>
              </a:r>
            </a:p>
          </p:txBody>
        </p:sp>
        <p:sp>
          <p:nvSpPr>
            <p:cNvPr id="76" name="TextBox 75">
              <a:extLst>
                <a:ext uri="{FF2B5EF4-FFF2-40B4-BE49-F238E27FC236}">
                  <a16:creationId xmlns:a16="http://schemas.microsoft.com/office/drawing/2014/main" id="{348D2341-27CC-46ED-867E-31C15E04261F}"/>
                </a:ext>
              </a:extLst>
            </p:cNvPr>
            <p:cNvSpPr txBox="1"/>
            <p:nvPr/>
          </p:nvSpPr>
          <p:spPr>
            <a:xfrm>
              <a:off x="41384" y="2394384"/>
              <a:ext cx="1206616" cy="201910"/>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5 Fruit &amp; Veg Day</a:t>
              </a:r>
            </a:p>
          </p:txBody>
        </p:sp>
        <p:sp>
          <p:nvSpPr>
            <p:cNvPr id="77" name="TextBox 76">
              <a:extLst>
                <a:ext uri="{FF2B5EF4-FFF2-40B4-BE49-F238E27FC236}">
                  <a16:creationId xmlns:a16="http://schemas.microsoft.com/office/drawing/2014/main" id="{3A3EBA1B-ADD7-4B88-B495-F12EB48E5F97}"/>
                </a:ext>
              </a:extLst>
            </p:cNvPr>
            <p:cNvSpPr txBox="1"/>
            <p:nvPr/>
          </p:nvSpPr>
          <p:spPr>
            <a:xfrm>
              <a:off x="46002" y="2602202"/>
              <a:ext cx="1206616" cy="201910"/>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Physical Inactivity</a:t>
              </a:r>
            </a:p>
          </p:txBody>
        </p:sp>
        <p:sp>
          <p:nvSpPr>
            <p:cNvPr id="78" name="TextBox 77">
              <a:extLst>
                <a:ext uri="{FF2B5EF4-FFF2-40B4-BE49-F238E27FC236}">
                  <a16:creationId xmlns:a16="http://schemas.microsoft.com/office/drawing/2014/main" id="{047B83D2-5428-4D00-98E9-CDAF36A89259}"/>
                </a:ext>
              </a:extLst>
            </p:cNvPr>
            <p:cNvSpPr txBox="1"/>
            <p:nvPr/>
          </p:nvSpPr>
          <p:spPr>
            <a:xfrm>
              <a:off x="41383" y="1773196"/>
              <a:ext cx="1206616" cy="201910"/>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Yr 6 Obesity</a:t>
              </a:r>
            </a:p>
          </p:txBody>
        </p:sp>
        <p:sp>
          <p:nvSpPr>
            <p:cNvPr id="79" name="TextBox 78">
              <a:extLst>
                <a:ext uri="{FF2B5EF4-FFF2-40B4-BE49-F238E27FC236}">
                  <a16:creationId xmlns:a16="http://schemas.microsoft.com/office/drawing/2014/main" id="{18BC4F23-EB9A-4604-955D-B9B5555E302D}"/>
                </a:ext>
              </a:extLst>
            </p:cNvPr>
            <p:cNvSpPr txBox="1"/>
            <p:nvPr/>
          </p:nvSpPr>
          <p:spPr>
            <a:xfrm>
              <a:off x="49545" y="1984559"/>
              <a:ext cx="1206616" cy="201910"/>
            </a:xfrm>
            <a:prstGeom prst="rect">
              <a:avLst/>
            </a:prstGeom>
            <a:noFill/>
          </p:spPr>
          <p:txBody>
            <a:bodyPr wrap="square" rtlCol="0">
              <a:spAutoFit/>
            </a:bodyPr>
            <a:lstStyle/>
            <a:p>
              <a:pPr algn="r" defTabSz="742950">
                <a:defRPr/>
              </a:pPr>
              <a:r>
                <a:rPr lang="en-GB" sz="731" b="1" dirty="0">
                  <a:solidFill>
                    <a:srgbClr val="000000"/>
                  </a:solidFill>
                  <a:latin typeface="Arial" panose="020B0604020202020204"/>
                </a:rPr>
                <a:t>Adult Obesity</a:t>
              </a:r>
            </a:p>
          </p:txBody>
        </p:sp>
        <p:pic>
          <p:nvPicPr>
            <p:cNvPr id="80" name="Picture 79">
              <a:extLst>
                <a:ext uri="{FF2B5EF4-FFF2-40B4-BE49-F238E27FC236}">
                  <a16:creationId xmlns:a16="http://schemas.microsoft.com/office/drawing/2014/main" id="{8ED52019-7442-4481-8232-A85D40E7F98D}"/>
                </a:ext>
              </a:extLst>
            </p:cNvPr>
            <p:cNvPicPr>
              <a:picLocks noChangeAspect="1"/>
            </p:cNvPicPr>
            <p:nvPr/>
          </p:nvPicPr>
          <p:blipFill>
            <a:blip r:embed="rId6"/>
            <a:stretch>
              <a:fillRect/>
            </a:stretch>
          </p:blipFill>
          <p:spPr>
            <a:xfrm>
              <a:off x="1266758" y="910113"/>
              <a:ext cx="2422076" cy="1945759"/>
            </a:xfrm>
            <a:prstGeom prst="rect">
              <a:avLst/>
            </a:prstGeom>
          </p:spPr>
        </p:pic>
        <p:cxnSp>
          <p:nvCxnSpPr>
            <p:cNvPr id="81" name="Straight Arrow Connector 80">
              <a:extLst>
                <a:ext uri="{FF2B5EF4-FFF2-40B4-BE49-F238E27FC236}">
                  <a16:creationId xmlns:a16="http://schemas.microsoft.com/office/drawing/2014/main" id="{8FC68269-DEF3-4087-9B4C-65755CC69690}"/>
                </a:ext>
              </a:extLst>
            </p:cNvPr>
            <p:cNvCxnSpPr/>
            <p:nvPr/>
          </p:nvCxnSpPr>
          <p:spPr>
            <a:xfrm flipH="1">
              <a:off x="3756910" y="2427721"/>
              <a:ext cx="4234" cy="1869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6FA44942-E836-4B19-B59E-03B5DABBB748}"/>
                </a:ext>
              </a:extLst>
            </p:cNvPr>
            <p:cNvCxnSpPr/>
            <p:nvPr/>
          </p:nvCxnSpPr>
          <p:spPr>
            <a:xfrm flipH="1" flipV="1">
              <a:off x="3765039" y="1554817"/>
              <a:ext cx="3080" cy="193355"/>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0BCE0DB4-F10A-47B1-82BC-27B2410997C7}"/>
                </a:ext>
              </a:extLst>
            </p:cNvPr>
            <p:cNvCxnSpPr/>
            <p:nvPr/>
          </p:nvCxnSpPr>
          <p:spPr>
            <a:xfrm flipH="1">
              <a:off x="3763979" y="1344773"/>
              <a:ext cx="4234" cy="186905"/>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D131C741-3A01-4F9C-B986-C444FF383D41}"/>
                </a:ext>
              </a:extLst>
            </p:cNvPr>
            <p:cNvCxnSpPr/>
            <p:nvPr/>
          </p:nvCxnSpPr>
          <p:spPr>
            <a:xfrm flipH="1" flipV="1">
              <a:off x="3766997" y="1795553"/>
              <a:ext cx="3080" cy="1933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EA05B10C-20A5-465A-AFFC-B69CA89867F7}"/>
                </a:ext>
              </a:extLst>
            </p:cNvPr>
            <p:cNvCxnSpPr/>
            <p:nvPr/>
          </p:nvCxnSpPr>
          <p:spPr>
            <a:xfrm flipH="1" flipV="1">
              <a:off x="3758627" y="2649817"/>
              <a:ext cx="3080" cy="1933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AB6DCFCB-FF87-49CD-BEC6-31BFAAF403E6}"/>
                </a:ext>
              </a:extLst>
            </p:cNvPr>
            <p:cNvCxnSpPr/>
            <p:nvPr/>
          </p:nvCxnSpPr>
          <p:spPr>
            <a:xfrm flipV="1">
              <a:off x="3724545" y="2244068"/>
              <a:ext cx="134024" cy="13121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087EAB41-431A-46F5-A00A-9F04C4ED02CB}"/>
                </a:ext>
              </a:extLst>
            </p:cNvPr>
            <p:cNvCxnSpPr/>
            <p:nvPr/>
          </p:nvCxnSpPr>
          <p:spPr>
            <a:xfrm flipH="1" flipV="1">
              <a:off x="3760647" y="2043203"/>
              <a:ext cx="3080" cy="1933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88" name="Content Placeholder 6">
            <a:extLst>
              <a:ext uri="{FF2B5EF4-FFF2-40B4-BE49-F238E27FC236}">
                <a16:creationId xmlns:a16="http://schemas.microsoft.com/office/drawing/2014/main" id="{6FD62CC0-EA50-46D0-8F34-FF724C2ED83A}"/>
              </a:ext>
            </a:extLst>
          </p:cNvPr>
          <p:cNvSpPr txBox="1">
            <a:spLocks/>
          </p:cNvSpPr>
          <p:nvPr/>
        </p:nvSpPr>
        <p:spPr>
          <a:xfrm>
            <a:off x="6161754" y="3418344"/>
            <a:ext cx="1977359" cy="293483"/>
          </a:xfrm>
          <a:prstGeom prst="rect">
            <a:avLst/>
          </a:prstGeom>
        </p:spPr>
        <p:txBody>
          <a:bodyPr vert="horz" lIns="0" tIns="0" rIns="0" bIns="0" rtlCol="0">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2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950" b="1" dirty="0">
                <a:solidFill>
                  <a:prstClr val="black"/>
                </a:solidFill>
                <a:latin typeface="Arial" panose="020B0604020202020204" pitchFamily="34" charset="0"/>
                <a:cs typeface="Arial" panose="020B0604020202020204" pitchFamily="34" charset="0"/>
              </a:rPr>
              <a:t>Wolverhampton</a:t>
            </a:r>
          </a:p>
        </p:txBody>
      </p:sp>
    </p:spTree>
    <p:extLst>
      <p:ext uri="{BB962C8B-B14F-4D97-AF65-F5344CB8AC3E}">
        <p14:creationId xmlns:p14="http://schemas.microsoft.com/office/powerpoint/2010/main" val="3640959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D09EF0-F0D5-4F54-8672-46EAE46B608B}"/>
              </a:ext>
            </a:extLst>
          </p:cNvPr>
          <p:cNvPicPr>
            <a:picLocks noChangeAspect="1"/>
          </p:cNvPicPr>
          <p:nvPr/>
        </p:nvPicPr>
        <p:blipFill>
          <a:blip r:embed="rId2"/>
          <a:stretch>
            <a:fillRect/>
          </a:stretch>
        </p:blipFill>
        <p:spPr>
          <a:xfrm>
            <a:off x="1561754" y="1069430"/>
            <a:ext cx="9246351" cy="5365876"/>
          </a:xfrm>
          <a:prstGeom prst="rect">
            <a:avLst/>
          </a:prstGeom>
        </p:spPr>
      </p:pic>
    </p:spTree>
    <p:extLst>
      <p:ext uri="{BB962C8B-B14F-4D97-AF65-F5344CB8AC3E}">
        <p14:creationId xmlns:p14="http://schemas.microsoft.com/office/powerpoint/2010/main" val="1206271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B8D7B4C-FE47-479E-9CF0-EDC998B0BDE5}"/>
              </a:ext>
            </a:extLst>
          </p:cNvPr>
          <p:cNvGraphicFramePr/>
          <p:nvPr/>
        </p:nvGraphicFramePr>
        <p:xfrm>
          <a:off x="987878" y="1"/>
          <a:ext cx="10490924"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4679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B8D7B4C-FE47-479E-9CF0-EDC998B0BDE5}"/>
              </a:ext>
            </a:extLst>
          </p:cNvPr>
          <p:cNvGraphicFramePr/>
          <p:nvPr>
            <p:extLst>
              <p:ext uri="{D42A27DB-BD31-4B8C-83A1-F6EECF244321}">
                <p14:modId xmlns:p14="http://schemas.microsoft.com/office/powerpoint/2010/main" val="3092947011"/>
              </p:ext>
            </p:extLst>
          </p:nvPr>
        </p:nvGraphicFramePr>
        <p:xfrm>
          <a:off x="1008561" y="101627"/>
          <a:ext cx="10040438" cy="6337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B170BD36-8410-4624-BEAD-74D4355A1593}"/>
              </a:ext>
            </a:extLst>
          </p:cNvPr>
          <p:cNvSpPr txBox="1"/>
          <p:nvPr/>
        </p:nvSpPr>
        <p:spPr>
          <a:xfrm>
            <a:off x="1195736" y="6438916"/>
            <a:ext cx="9666089" cy="317459"/>
          </a:xfrm>
          <a:prstGeom prst="rect">
            <a:avLst/>
          </a:prstGeom>
          <a:solidFill>
            <a:schemeClr val="accent1">
              <a:lumMod val="75000"/>
            </a:schemeClr>
          </a:solidFill>
          <a:effectLst>
            <a:softEdge rad="25400"/>
          </a:effectLst>
        </p:spPr>
        <p:txBody>
          <a:bodyPr wrap="square" rtlCol="0">
            <a:spAutoFit/>
          </a:bodyPr>
          <a:lstStyle/>
          <a:p>
            <a:pPr algn="ctr"/>
            <a:r>
              <a:rPr lang="en-GB" sz="1463" dirty="0">
                <a:solidFill>
                  <a:prstClr val="white"/>
                </a:solidFill>
                <a:latin typeface="Calibri" panose="020F0502020204030204"/>
              </a:rPr>
              <a:t>Cross Cutting: Mental Health / Children’s / Estates  / Digital / Safe Guarding / Workforce  </a:t>
            </a:r>
          </a:p>
        </p:txBody>
      </p:sp>
    </p:spTree>
    <p:extLst>
      <p:ext uri="{BB962C8B-B14F-4D97-AF65-F5344CB8AC3E}">
        <p14:creationId xmlns:p14="http://schemas.microsoft.com/office/powerpoint/2010/main" val="3378259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B8D7B4C-FE47-479E-9CF0-EDC998B0BDE5}"/>
              </a:ext>
            </a:extLst>
          </p:cNvPr>
          <p:cNvGraphicFramePr/>
          <p:nvPr>
            <p:extLst>
              <p:ext uri="{D42A27DB-BD31-4B8C-83A1-F6EECF244321}">
                <p14:modId xmlns:p14="http://schemas.microsoft.com/office/powerpoint/2010/main" val="3787515253"/>
              </p:ext>
            </p:extLst>
          </p:nvPr>
        </p:nvGraphicFramePr>
        <p:xfrm>
          <a:off x="1008561" y="0"/>
          <a:ext cx="10040438" cy="6650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0349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4258-3302-EF2A-75ED-13954D132258}"/>
              </a:ext>
            </a:extLst>
          </p:cNvPr>
          <p:cNvSpPr>
            <a:spLocks noGrp="1"/>
          </p:cNvSpPr>
          <p:nvPr>
            <p:ph type="title"/>
          </p:nvPr>
        </p:nvSpPr>
        <p:spPr>
          <a:xfrm>
            <a:off x="2759176" y="811658"/>
            <a:ext cx="7415682" cy="898110"/>
          </a:xfrm>
        </p:spPr>
        <p:txBody>
          <a:bodyPr>
            <a:normAutofit fontScale="90000"/>
          </a:bodyPr>
          <a:lstStyle/>
          <a:p>
            <a:pPr algn="ctr"/>
            <a:r>
              <a:rPr lang="en-GB" sz="3600" b="1" dirty="0">
                <a:solidFill>
                  <a:srgbClr val="002060"/>
                </a:solidFill>
                <a:latin typeface="Century Gothic" panose="020B0502020202020204" pitchFamily="34" charset="0"/>
              </a:rPr>
              <a:t>An example journey The Integrated Discharge Hub  (IDH)</a:t>
            </a:r>
            <a:endParaRPr lang="en-US" sz="3600" dirty="0"/>
          </a:p>
        </p:txBody>
      </p:sp>
      <p:sp>
        <p:nvSpPr>
          <p:cNvPr id="4" name="Content Placeholder 2">
            <a:extLst>
              <a:ext uri="{FF2B5EF4-FFF2-40B4-BE49-F238E27FC236}">
                <a16:creationId xmlns:a16="http://schemas.microsoft.com/office/drawing/2014/main" id="{4A6843A1-836A-428D-B781-B6D653FAA180}"/>
              </a:ext>
            </a:extLst>
          </p:cNvPr>
          <p:cNvSpPr>
            <a:spLocks noGrp="1"/>
          </p:cNvSpPr>
          <p:nvPr>
            <p:ph idx="1"/>
          </p:nvPr>
        </p:nvSpPr>
        <p:spPr>
          <a:xfrm>
            <a:off x="1824039" y="1825625"/>
            <a:ext cx="8543925" cy="4351338"/>
          </a:xfrm>
        </p:spPr>
        <p:txBody>
          <a:bodyPr>
            <a:normAutofit lnSpcReduction="10000"/>
          </a:bodyPr>
          <a:lstStyle/>
          <a:p>
            <a:r>
              <a:rPr lang="en-GB" sz="2400" dirty="0"/>
              <a:t>Early example of a successful outcome when partners fully integrate</a:t>
            </a:r>
          </a:p>
          <a:p>
            <a:r>
              <a:rPr lang="en-GB" sz="2400" dirty="0"/>
              <a:t>IDH formed in 2021 – working across the system with nursing, and therapy staff (SWBH) alongside colleagues from Adult Social Care and Sandwell CCG</a:t>
            </a:r>
          </a:p>
          <a:p>
            <a:r>
              <a:rPr lang="en-GB" sz="2400" dirty="0"/>
              <a:t>Co-located single team working together to ensure the safe and timely discharge of patients from acute beds</a:t>
            </a:r>
          </a:p>
          <a:p>
            <a:r>
              <a:rPr lang="en-GB" sz="2400" dirty="0"/>
              <a:t>Service then adopted the national Discharge to Assess (D2A) model which focuses on identifying patients’ likely discharge needs on admission thus avoiding unnecessary delays</a:t>
            </a:r>
          </a:p>
          <a:p>
            <a:r>
              <a:rPr lang="en-GB" sz="2400" dirty="0"/>
              <a:t>People with care or therapy needs are discharged when medically appropriate and then assessed in their discharge destination </a:t>
            </a:r>
          </a:p>
          <a:p>
            <a:endParaRPr lang="en-GB" sz="2400" dirty="0"/>
          </a:p>
          <a:p>
            <a:endParaRPr lang="en-GB" sz="2400" b="1" dirty="0"/>
          </a:p>
          <a:p>
            <a:endParaRPr lang="en-GB" sz="2400" b="1" dirty="0"/>
          </a:p>
          <a:p>
            <a:endParaRPr lang="en-GB" b="1" dirty="0"/>
          </a:p>
          <a:p>
            <a:endParaRPr lang="en-GB" dirty="0"/>
          </a:p>
          <a:p>
            <a:endParaRPr lang="en-GB" dirty="0"/>
          </a:p>
          <a:p>
            <a:endParaRPr lang="en-GB" dirty="0"/>
          </a:p>
        </p:txBody>
      </p:sp>
    </p:spTree>
    <p:extLst>
      <p:ext uri="{BB962C8B-B14F-4D97-AF65-F5344CB8AC3E}">
        <p14:creationId xmlns:p14="http://schemas.microsoft.com/office/powerpoint/2010/main" val="2758130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4258-3302-EF2A-75ED-13954D132258}"/>
              </a:ext>
            </a:extLst>
          </p:cNvPr>
          <p:cNvSpPr>
            <a:spLocks noGrp="1"/>
          </p:cNvSpPr>
          <p:nvPr>
            <p:ph type="title"/>
          </p:nvPr>
        </p:nvSpPr>
        <p:spPr>
          <a:xfrm>
            <a:off x="2759176" y="811658"/>
            <a:ext cx="7415682" cy="898110"/>
          </a:xfrm>
        </p:spPr>
        <p:txBody>
          <a:bodyPr>
            <a:normAutofit fontScale="90000"/>
          </a:bodyPr>
          <a:lstStyle/>
          <a:p>
            <a:pPr algn="ctr"/>
            <a:r>
              <a:rPr lang="en-GB" sz="3600" b="1" dirty="0">
                <a:solidFill>
                  <a:srgbClr val="002060"/>
                </a:solidFill>
                <a:latin typeface="Century Gothic" panose="020B0502020202020204" pitchFamily="34" charset="0"/>
              </a:rPr>
              <a:t>The Integrated Discharge Hub  (IDH)</a:t>
            </a:r>
            <a:endParaRPr lang="en-US" sz="3600" dirty="0"/>
          </a:p>
        </p:txBody>
      </p:sp>
      <p:sp>
        <p:nvSpPr>
          <p:cNvPr id="4" name="Content Placeholder 2">
            <a:extLst>
              <a:ext uri="{FF2B5EF4-FFF2-40B4-BE49-F238E27FC236}">
                <a16:creationId xmlns:a16="http://schemas.microsoft.com/office/drawing/2014/main" id="{4A6843A1-836A-428D-B781-B6D653FAA180}"/>
              </a:ext>
            </a:extLst>
          </p:cNvPr>
          <p:cNvSpPr>
            <a:spLocks noGrp="1"/>
          </p:cNvSpPr>
          <p:nvPr>
            <p:ph idx="1"/>
          </p:nvPr>
        </p:nvSpPr>
        <p:spPr>
          <a:xfrm>
            <a:off x="1824039" y="1825625"/>
            <a:ext cx="8543925" cy="4351338"/>
          </a:xfrm>
        </p:spPr>
        <p:txBody>
          <a:bodyPr>
            <a:normAutofit fontScale="92500"/>
          </a:bodyPr>
          <a:lstStyle/>
          <a:p>
            <a:r>
              <a:rPr lang="en-GB" sz="2400" dirty="0"/>
              <a:t>Team use trusted assessor approach – ensures contribution across the system rather than in silo ( reduces need for duplicated assessments)</a:t>
            </a:r>
          </a:p>
          <a:p>
            <a:r>
              <a:rPr lang="en-GB" sz="2400" dirty="0"/>
              <a:t>Since the inception of IDH the length of stay for people in hospital beds following completion of their treatment has reduced considerably  </a:t>
            </a:r>
          </a:p>
          <a:p>
            <a:r>
              <a:rPr lang="en-GB" sz="2400" dirty="0"/>
              <a:t>Current average = 4.5days v 8.7 days ( 3 months ago)</a:t>
            </a:r>
          </a:p>
          <a:p>
            <a:r>
              <a:rPr lang="en-GB" sz="2400" dirty="0"/>
              <a:t>More people receiving care in their OWN home with approx. 185pl at any one time now receiving intensive care and therapy at home compared to 90pl 12 months ago</a:t>
            </a:r>
          </a:p>
          <a:p>
            <a:r>
              <a:rPr lang="en-GB" sz="2400" dirty="0"/>
              <a:t>The Partnerships has collectively invested in patients receiving rehabilitation at home rather than in a community bed with a  collective ‘home first’ approach </a:t>
            </a:r>
          </a:p>
          <a:p>
            <a:endParaRPr lang="en-GB" sz="2400" dirty="0"/>
          </a:p>
          <a:p>
            <a:endParaRPr lang="en-GB" sz="2400" dirty="0"/>
          </a:p>
          <a:p>
            <a:endParaRPr lang="en-GB" sz="2400" b="1" dirty="0"/>
          </a:p>
          <a:p>
            <a:endParaRPr lang="en-GB" sz="2400" b="1" dirty="0"/>
          </a:p>
          <a:p>
            <a:endParaRPr lang="en-GB" b="1" dirty="0"/>
          </a:p>
          <a:p>
            <a:endParaRPr lang="en-GB" dirty="0"/>
          </a:p>
          <a:p>
            <a:endParaRPr lang="en-GB" dirty="0"/>
          </a:p>
          <a:p>
            <a:endParaRPr lang="en-GB" dirty="0"/>
          </a:p>
        </p:txBody>
      </p:sp>
    </p:spTree>
    <p:extLst>
      <p:ext uri="{BB962C8B-B14F-4D97-AF65-F5344CB8AC3E}">
        <p14:creationId xmlns:p14="http://schemas.microsoft.com/office/powerpoint/2010/main" val="1766062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4258-3302-EF2A-75ED-13954D132258}"/>
              </a:ext>
            </a:extLst>
          </p:cNvPr>
          <p:cNvSpPr>
            <a:spLocks noGrp="1"/>
          </p:cNvSpPr>
          <p:nvPr>
            <p:ph type="title"/>
          </p:nvPr>
        </p:nvSpPr>
        <p:spPr>
          <a:xfrm>
            <a:off x="2759176" y="811658"/>
            <a:ext cx="7415682" cy="898110"/>
          </a:xfrm>
        </p:spPr>
        <p:txBody>
          <a:bodyPr>
            <a:normAutofit fontScale="90000"/>
          </a:bodyPr>
          <a:lstStyle/>
          <a:p>
            <a:pPr algn="ctr"/>
            <a:br>
              <a:rPr lang="en-GB" sz="3600" b="1" dirty="0">
                <a:solidFill>
                  <a:srgbClr val="002060"/>
                </a:solidFill>
                <a:latin typeface="Century Gothic" panose="020B0502020202020204" pitchFamily="34" charset="0"/>
              </a:rPr>
            </a:br>
            <a:r>
              <a:rPr lang="en-GB" sz="3600" b="1" dirty="0">
                <a:solidFill>
                  <a:srgbClr val="002060"/>
                </a:solidFill>
                <a:latin typeface="Century Gothic" panose="020B0502020202020204" pitchFamily="34" charset="0"/>
              </a:rPr>
              <a:t>Working with Sandwell Healthwatch</a:t>
            </a:r>
            <a:endParaRPr lang="en-US" sz="3600" dirty="0"/>
          </a:p>
        </p:txBody>
      </p:sp>
      <p:sp>
        <p:nvSpPr>
          <p:cNvPr id="4" name="Content Placeholder 2">
            <a:extLst>
              <a:ext uri="{FF2B5EF4-FFF2-40B4-BE49-F238E27FC236}">
                <a16:creationId xmlns:a16="http://schemas.microsoft.com/office/drawing/2014/main" id="{4A6843A1-836A-428D-B781-B6D653FAA180}"/>
              </a:ext>
            </a:extLst>
          </p:cNvPr>
          <p:cNvSpPr>
            <a:spLocks noGrp="1"/>
          </p:cNvSpPr>
          <p:nvPr>
            <p:ph idx="1"/>
          </p:nvPr>
        </p:nvSpPr>
        <p:spPr>
          <a:xfrm>
            <a:off x="1824039" y="1825625"/>
            <a:ext cx="8543925" cy="4351338"/>
          </a:xfrm>
        </p:spPr>
        <p:txBody>
          <a:bodyPr>
            <a:normAutofit/>
          </a:bodyPr>
          <a:lstStyle/>
          <a:p>
            <a:endParaRPr lang="en-GB" sz="2400" dirty="0"/>
          </a:p>
          <a:p>
            <a:r>
              <a:rPr lang="en-GB" sz="2400" dirty="0"/>
              <a:t>Healthwatch is an important place member</a:t>
            </a:r>
          </a:p>
          <a:p>
            <a:r>
              <a:rPr lang="en-GB" sz="2400" dirty="0"/>
              <a:t>Worked successfully in other areas in partnership with HealthWatch organisation and look forward to continuing to establish this relationship here</a:t>
            </a:r>
          </a:p>
          <a:p>
            <a:r>
              <a:rPr lang="en-GB" sz="2400" dirty="0"/>
              <a:t>Integral part of the Communications and Engagement workstream for place and will be a helpful sounding board and stress test approaches for benefit of Sandwell and its citizens</a:t>
            </a:r>
          </a:p>
          <a:p>
            <a:r>
              <a:rPr lang="en-GB" sz="2400" dirty="0"/>
              <a:t>Help shape Place decision going forward with a citizen voice </a:t>
            </a:r>
          </a:p>
          <a:p>
            <a:endParaRPr lang="en-GB" sz="2400" dirty="0"/>
          </a:p>
          <a:p>
            <a:endParaRPr lang="en-GB" sz="2400" dirty="0"/>
          </a:p>
          <a:p>
            <a:endParaRPr lang="en-GB" sz="2400" b="1" dirty="0"/>
          </a:p>
          <a:p>
            <a:endParaRPr lang="en-GB" sz="2400" b="1" dirty="0"/>
          </a:p>
          <a:p>
            <a:endParaRPr lang="en-GB" b="1" dirty="0"/>
          </a:p>
          <a:p>
            <a:endParaRPr lang="en-GB" dirty="0"/>
          </a:p>
          <a:p>
            <a:endParaRPr lang="en-GB" dirty="0"/>
          </a:p>
          <a:p>
            <a:endParaRPr lang="en-GB" dirty="0"/>
          </a:p>
        </p:txBody>
      </p:sp>
    </p:spTree>
    <p:extLst>
      <p:ext uri="{BB962C8B-B14F-4D97-AF65-F5344CB8AC3E}">
        <p14:creationId xmlns:p14="http://schemas.microsoft.com/office/powerpoint/2010/main" val="2628294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7C586-ECA8-42FE-87F6-DBCD1CB59B07}"/>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E4A130E7-DC7A-495A-8EFE-A0B520D4B3DF}"/>
              </a:ext>
            </a:extLst>
          </p:cNvPr>
          <p:cNvSpPr>
            <a:spLocks noGrp="1"/>
          </p:cNvSpPr>
          <p:nvPr>
            <p:ph type="subTitle" idx="1"/>
          </p:nvPr>
        </p:nvSpPr>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a:extLst>
              <a:ext uri="{FF2B5EF4-FFF2-40B4-BE49-F238E27FC236}">
                <a16:creationId xmlns:a16="http://schemas.microsoft.com/office/drawing/2014/main" id="{BD2E1E6A-1974-4D70-9E60-F307F5E50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0"/>
            <a:ext cx="12417425"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a:extLst>
              <a:ext uri="{FF2B5EF4-FFF2-40B4-BE49-F238E27FC236}">
                <a16:creationId xmlns:a16="http://schemas.microsoft.com/office/drawing/2014/main" id="{BEDD0DD5-FE4C-4CFD-86E3-9FA790E0C2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25" y="-477838"/>
            <a:ext cx="1778000" cy="232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descr="A close up of a clock&#10;&#10;Description automatically generated">
            <a:extLst>
              <a:ext uri="{FF2B5EF4-FFF2-40B4-BE49-F238E27FC236}">
                <a16:creationId xmlns:a16="http://schemas.microsoft.com/office/drawing/2014/main" id="{CE8A6BAA-4169-4353-B738-4CD32DFE0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9938" y="1370013"/>
            <a:ext cx="3802062"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8">
            <a:extLst>
              <a:ext uri="{FF2B5EF4-FFF2-40B4-BE49-F238E27FC236}">
                <a16:creationId xmlns:a16="http://schemas.microsoft.com/office/drawing/2014/main" id="{9BFC1AD0-25DC-4171-A314-A8ED7980D4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13" y="6003925"/>
            <a:ext cx="1225708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a:extLst>
              <a:ext uri="{FF2B5EF4-FFF2-40B4-BE49-F238E27FC236}">
                <a16:creationId xmlns:a16="http://schemas.microsoft.com/office/drawing/2014/main" id="{FB28F805-65D6-4202-BAD6-7F7A2C4140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7838" y="4797425"/>
            <a:ext cx="20066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itle 9">
            <a:extLst>
              <a:ext uri="{FF2B5EF4-FFF2-40B4-BE49-F238E27FC236}">
                <a16:creationId xmlns:a16="http://schemas.microsoft.com/office/drawing/2014/main" id="{6437ADD6-99AC-4690-B4AB-E68CB8E7767E}"/>
              </a:ext>
            </a:extLst>
          </p:cNvPr>
          <p:cNvSpPr>
            <a:spLocks noGrp="1" noChangeArrowheads="1"/>
          </p:cNvSpPr>
          <p:nvPr>
            <p:ph type="title"/>
          </p:nvPr>
        </p:nvSpPr>
        <p:spPr>
          <a:xfrm>
            <a:off x="1125538" y="80168"/>
            <a:ext cx="10515600" cy="1325563"/>
          </a:xfrm>
        </p:spPr>
        <p:txBody>
          <a:bodyPr/>
          <a:lstStyle/>
          <a:p>
            <a:r>
              <a:rPr lang="en-GB" altLang="en-US" sz="1800" dirty="0">
                <a:solidFill>
                  <a:schemeClr val="bg1"/>
                </a:solidFill>
                <a:latin typeface="Trebuchet MS"/>
              </a:rPr>
              <a:t>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altLang="en-US" b="1" dirty="0">
              <a:solidFill>
                <a:schemeClr val="bg1"/>
              </a:solidFill>
            </a:endParaRPr>
          </a:p>
        </p:txBody>
      </p:sp>
      <p:pic>
        <p:nvPicPr>
          <p:cNvPr id="2" name="Picture 1">
            <a:extLst>
              <a:ext uri="{FF2B5EF4-FFF2-40B4-BE49-F238E27FC236}">
                <a16:creationId xmlns:a16="http://schemas.microsoft.com/office/drawing/2014/main" id="{7AFC3C17-6878-4CA6-B328-A156D103C76C}"/>
              </a:ext>
            </a:extLst>
          </p:cNvPr>
          <p:cNvPicPr>
            <a:picLocks noChangeAspect="1"/>
          </p:cNvPicPr>
          <p:nvPr/>
        </p:nvPicPr>
        <p:blipFill>
          <a:blip r:embed="rId7"/>
          <a:stretch>
            <a:fillRect/>
          </a:stretch>
        </p:blipFill>
        <p:spPr>
          <a:xfrm>
            <a:off x="1390014" y="167116"/>
            <a:ext cx="1143651" cy="642761"/>
          </a:xfrm>
          <a:prstGeom prst="rect">
            <a:avLst/>
          </a:prstGeom>
        </p:spPr>
      </p:pic>
      <p:pic>
        <p:nvPicPr>
          <p:cNvPr id="10" name="Picture 5" descr="Graphical user interface, website&#10;&#10;Description automatically generated">
            <a:extLst>
              <a:ext uri="{FF2B5EF4-FFF2-40B4-BE49-F238E27FC236}">
                <a16:creationId xmlns:a16="http://schemas.microsoft.com/office/drawing/2014/main" id="{509C0981-74F7-44D1-B3D5-9B996686F823}"/>
              </a:ext>
            </a:extLst>
          </p:cNvPr>
          <p:cNvPicPr>
            <a:picLocks noGrp="1" noChangeAspect="1"/>
          </p:cNvPicPr>
          <p:nvPr>
            <p:ph idx="1"/>
          </p:nvPr>
        </p:nvPicPr>
        <p:blipFill rotWithShape="1">
          <a:blip r:embed="rId8"/>
          <a:srcRect l="12745" r="214" b="-546"/>
          <a:stretch/>
        </p:blipFill>
        <p:spPr>
          <a:xfrm>
            <a:off x="297605" y="1926828"/>
            <a:ext cx="3481490" cy="2413000"/>
          </a:xfrm>
          <a:prstGeom prst="rect">
            <a:avLst/>
          </a:prstGeom>
        </p:spPr>
      </p:pic>
      <p:sp>
        <p:nvSpPr>
          <p:cNvPr id="11" name="TextBox 4">
            <a:extLst>
              <a:ext uri="{FF2B5EF4-FFF2-40B4-BE49-F238E27FC236}">
                <a16:creationId xmlns:a16="http://schemas.microsoft.com/office/drawing/2014/main" id="{A0E217E6-B3E4-4A72-93EA-A533E8C02B26}"/>
              </a:ext>
            </a:extLst>
          </p:cNvPr>
          <p:cNvSpPr txBox="1">
            <a:spLocks noChangeArrowheads="1"/>
          </p:cNvSpPr>
          <p:nvPr/>
        </p:nvSpPr>
        <p:spPr bwMode="auto">
          <a:xfrm>
            <a:off x="4123014" y="1522456"/>
            <a:ext cx="3529012"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600" b="1" dirty="0">
                <a:solidFill>
                  <a:schemeClr val="tx2"/>
                </a:solidFill>
                <a:latin typeface="Trebuchet MS" panose="020B0603020202020204" pitchFamily="34" charset="0"/>
              </a:rPr>
              <a:t>Please mute yourself unless you wish to speak</a:t>
            </a:r>
          </a:p>
          <a:p>
            <a:endParaRPr lang="en-GB" altLang="en-US" sz="1600" b="1" dirty="0">
              <a:solidFill>
                <a:schemeClr val="tx2"/>
              </a:solidFill>
              <a:latin typeface="Trebuchet MS" panose="020B0603020202020204" pitchFamily="34" charset="0"/>
            </a:endParaRPr>
          </a:p>
          <a:p>
            <a:r>
              <a:rPr lang="en-GB" altLang="en-US" sz="1600" b="1" dirty="0">
                <a:solidFill>
                  <a:schemeClr val="tx2"/>
                </a:solidFill>
                <a:latin typeface="Trebuchet MS" panose="020B0603020202020204" pitchFamily="34" charset="0"/>
              </a:rPr>
              <a:t>Turn on gallery view if you want to see more people</a:t>
            </a:r>
          </a:p>
          <a:p>
            <a:endParaRPr lang="en-GB" altLang="en-US" sz="1600" b="1" dirty="0">
              <a:solidFill>
                <a:schemeClr val="tx2"/>
              </a:solidFill>
              <a:latin typeface="Trebuchet MS" panose="020B0603020202020204" pitchFamily="34" charset="0"/>
            </a:endParaRPr>
          </a:p>
          <a:p>
            <a:r>
              <a:rPr lang="en-GB" altLang="en-US" sz="1600" b="1" dirty="0">
                <a:solidFill>
                  <a:schemeClr val="tx2"/>
                </a:solidFill>
                <a:latin typeface="Trebuchet MS"/>
                <a:cs typeface="Arial"/>
              </a:rPr>
              <a:t>If you want to say something click the “reactions” icon and select raise hand</a:t>
            </a:r>
          </a:p>
          <a:p>
            <a:endParaRPr lang="en-GB" altLang="en-US" sz="1600" b="1" dirty="0">
              <a:solidFill>
                <a:schemeClr val="tx2"/>
              </a:solidFill>
              <a:latin typeface="Trebuchet MS" panose="020B0603020202020204" pitchFamily="34" charset="0"/>
            </a:endParaRPr>
          </a:p>
          <a:p>
            <a:r>
              <a:rPr lang="en-GB" altLang="en-US" sz="1600" b="1" dirty="0">
                <a:solidFill>
                  <a:schemeClr val="tx2"/>
                </a:solidFill>
                <a:latin typeface="Trebuchet MS" panose="020B0603020202020204" pitchFamily="34" charset="0"/>
              </a:rPr>
              <a:t>You could also use the chat function to comment or ask a question</a:t>
            </a:r>
          </a:p>
        </p:txBody>
      </p:sp>
      <p:pic>
        <p:nvPicPr>
          <p:cNvPr id="13" name="Picture 12">
            <a:extLst>
              <a:ext uri="{FF2B5EF4-FFF2-40B4-BE49-F238E27FC236}">
                <a16:creationId xmlns:a16="http://schemas.microsoft.com/office/drawing/2014/main" id="{86D7A675-2F3F-4C65-BA80-0D01EFFC59F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25538" y="5246385"/>
            <a:ext cx="6918109" cy="562580"/>
          </a:xfrm>
          <a:prstGeom prst="rect">
            <a:avLst/>
          </a:prstGeom>
          <a:noFill/>
          <a:ln>
            <a:noFill/>
          </a:ln>
        </p:spPr>
      </p:pic>
      <p:pic>
        <p:nvPicPr>
          <p:cNvPr id="4" name="Picture 3">
            <a:extLst>
              <a:ext uri="{FF2B5EF4-FFF2-40B4-BE49-F238E27FC236}">
                <a16:creationId xmlns:a16="http://schemas.microsoft.com/office/drawing/2014/main" id="{76407A19-A838-493E-9846-5DEF245231C0}"/>
              </a:ext>
            </a:extLst>
          </p:cNvPr>
          <p:cNvPicPr>
            <a:picLocks noChangeAspect="1"/>
          </p:cNvPicPr>
          <p:nvPr/>
        </p:nvPicPr>
        <p:blipFill>
          <a:blip r:embed="rId10"/>
          <a:stretch>
            <a:fillRect/>
          </a:stretch>
        </p:blipFill>
        <p:spPr>
          <a:xfrm>
            <a:off x="8493193" y="5088731"/>
            <a:ext cx="1990725" cy="733425"/>
          </a:xfrm>
          <a:prstGeom prst="rect">
            <a:avLst/>
          </a:prstGeom>
        </p:spPr>
      </p:pic>
      <p:pic>
        <p:nvPicPr>
          <p:cNvPr id="5" name="Picture 4" descr="Icon&#10;&#10;Description automatically generated">
            <a:extLst>
              <a:ext uri="{FF2B5EF4-FFF2-40B4-BE49-F238E27FC236}">
                <a16:creationId xmlns:a16="http://schemas.microsoft.com/office/drawing/2014/main" id="{757E7AC0-F2D8-4B17-951D-6156904CAA9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38603" y="1574071"/>
            <a:ext cx="3827859" cy="3827859"/>
          </a:xfrm>
          <a:prstGeom prst="rect">
            <a:avLst/>
          </a:prstGeom>
        </p:spPr>
      </p:pic>
      <p:sp>
        <p:nvSpPr>
          <p:cNvPr id="3" name="TextBox 2">
            <a:extLst>
              <a:ext uri="{FF2B5EF4-FFF2-40B4-BE49-F238E27FC236}">
                <a16:creationId xmlns:a16="http://schemas.microsoft.com/office/drawing/2014/main" id="{CAA9876A-FE0F-E6DB-5982-76EEC5F7E4D5}"/>
              </a:ext>
            </a:extLst>
          </p:cNvPr>
          <p:cNvSpPr txBox="1"/>
          <p:nvPr/>
        </p:nvSpPr>
        <p:spPr>
          <a:xfrm>
            <a:off x="2858848" y="318459"/>
            <a:ext cx="35308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chemeClr val="bg1"/>
                </a:solidFill>
                <a:cs typeface="Calibri"/>
              </a:rPr>
              <a:t>Virtual meeting etiquette</a:t>
            </a:r>
          </a:p>
        </p:txBody>
      </p:sp>
    </p:spTree>
    <p:extLst>
      <p:ext uri="{BB962C8B-B14F-4D97-AF65-F5344CB8AC3E}">
        <p14:creationId xmlns:p14="http://schemas.microsoft.com/office/powerpoint/2010/main" val="316061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93FE4-0BA5-4665-8733-2B6CA2275986}"/>
              </a:ext>
            </a:extLst>
          </p:cNvPr>
          <p:cNvSpPr>
            <a:spLocks noGrp="1"/>
          </p:cNvSpPr>
          <p:nvPr>
            <p:ph idx="1"/>
          </p:nvPr>
        </p:nvSpPr>
        <p:spPr/>
        <p:txBody>
          <a:bodyPr/>
          <a:lstStyle/>
          <a:p>
            <a:pPr marL="0" indent="0" algn="ctr">
              <a:buNone/>
            </a:pPr>
            <a:r>
              <a:rPr lang="en-GB" sz="2800" b="1" dirty="0">
                <a:solidFill>
                  <a:srgbClr val="002060"/>
                </a:solidFill>
              </a:rPr>
              <a:t>Introduction</a:t>
            </a:r>
          </a:p>
          <a:p>
            <a:pPr marL="0" indent="0" algn="ctr">
              <a:buNone/>
            </a:pPr>
            <a:endParaRPr lang="en-GB" sz="2800" b="1" dirty="0">
              <a:solidFill>
                <a:srgbClr val="002060"/>
              </a:solidFill>
            </a:endParaRPr>
          </a:p>
          <a:p>
            <a:pPr marL="0" indent="0" algn="ctr">
              <a:buNone/>
            </a:pPr>
            <a:r>
              <a:rPr lang="en-GB" sz="2800" b="1" dirty="0">
                <a:solidFill>
                  <a:srgbClr val="002060"/>
                </a:solidFill>
              </a:rPr>
              <a:t>Sarah Offley, Chief Officer, </a:t>
            </a:r>
          </a:p>
          <a:p>
            <a:pPr marL="0" indent="0" algn="ctr">
              <a:buNone/>
            </a:pPr>
            <a:r>
              <a:rPr lang="en-GB" sz="2800" b="1" dirty="0">
                <a:solidFill>
                  <a:srgbClr val="002060"/>
                </a:solidFill>
              </a:rPr>
              <a:t>Dudley Voices for Choice</a:t>
            </a:r>
          </a:p>
          <a:p>
            <a:pPr marL="0" indent="0" algn="ctr">
              <a:buNone/>
            </a:pPr>
            <a:endParaRPr lang="en-GB" sz="2800" b="1" dirty="0">
              <a:solidFill>
                <a:srgbClr val="002060"/>
              </a:solidFill>
            </a:endParaRPr>
          </a:p>
          <a:p>
            <a:pPr marL="0" indent="0" algn="ctr">
              <a:buNone/>
            </a:pPr>
            <a:r>
              <a:rPr lang="en-GB" sz="2800" b="1" dirty="0">
                <a:solidFill>
                  <a:srgbClr val="002060"/>
                </a:solidFill>
              </a:rPr>
              <a:t>Black Country Star Project</a:t>
            </a:r>
          </a:p>
          <a:p>
            <a:pPr marL="0" indent="0">
              <a:buNone/>
            </a:pPr>
            <a:endParaRPr lang="en-GB" dirty="0"/>
          </a:p>
        </p:txBody>
      </p:sp>
      <p:pic>
        <p:nvPicPr>
          <p:cNvPr id="4" name="Picture 3" descr="Text&#10;&#10;Description automatically generated">
            <a:extLst>
              <a:ext uri="{FF2B5EF4-FFF2-40B4-BE49-F238E27FC236}">
                <a16:creationId xmlns:a16="http://schemas.microsoft.com/office/drawing/2014/main" id="{7AD63BF6-8349-4B67-8AF0-F2FBBF9ACD8A}"/>
              </a:ext>
            </a:extLst>
          </p:cNvPr>
          <p:cNvPicPr>
            <a:picLocks noChangeAspect="1"/>
          </p:cNvPicPr>
          <p:nvPr/>
        </p:nvPicPr>
        <p:blipFill rotWithShape="1">
          <a:blip r:embed="rId2"/>
          <a:srcRect t="7258" r="47968" b="42693"/>
          <a:stretch/>
        </p:blipFill>
        <p:spPr>
          <a:xfrm>
            <a:off x="6911739" y="550096"/>
            <a:ext cx="5030325" cy="999735"/>
          </a:xfrm>
          <a:prstGeom prst="rect">
            <a:avLst/>
          </a:prstGeom>
        </p:spPr>
      </p:pic>
    </p:spTree>
    <p:extLst>
      <p:ext uri="{BB962C8B-B14F-4D97-AF65-F5344CB8AC3E}">
        <p14:creationId xmlns:p14="http://schemas.microsoft.com/office/powerpoint/2010/main" val="3184015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16" t="4662" r="1918" b="7252"/>
          <a:stretch/>
        </p:blipFill>
        <p:spPr>
          <a:xfrm>
            <a:off x="7499004" y="319578"/>
            <a:ext cx="4424218" cy="1099127"/>
          </a:xfrm>
          <a:prstGeom prst="rect">
            <a:avLst/>
          </a:prstGeom>
        </p:spPr>
      </p:pic>
      <p:pic>
        <p:nvPicPr>
          <p:cNvPr id="5" name="Picture 4"/>
          <p:cNvPicPr>
            <a:picLocks noChangeAspect="1"/>
          </p:cNvPicPr>
          <p:nvPr/>
        </p:nvPicPr>
        <p:blipFill>
          <a:blip r:embed="rId3"/>
          <a:stretch>
            <a:fillRect/>
          </a:stretch>
        </p:blipFill>
        <p:spPr>
          <a:xfrm>
            <a:off x="1979064" y="5476875"/>
            <a:ext cx="2724150" cy="1381125"/>
          </a:xfrm>
          <a:prstGeom prst="rect">
            <a:avLst/>
          </a:prstGeom>
        </p:spPr>
      </p:pic>
      <p:pic>
        <p:nvPicPr>
          <p:cNvPr id="6" name="Picture 5"/>
          <p:cNvPicPr>
            <a:picLocks noChangeAspect="1"/>
          </p:cNvPicPr>
          <p:nvPr/>
        </p:nvPicPr>
        <p:blipFill>
          <a:blip r:embed="rId4"/>
          <a:stretch>
            <a:fillRect/>
          </a:stretch>
        </p:blipFill>
        <p:spPr>
          <a:xfrm>
            <a:off x="212437" y="5049520"/>
            <a:ext cx="1766627" cy="1704453"/>
          </a:xfrm>
          <a:prstGeom prst="rect">
            <a:avLst/>
          </a:prstGeom>
        </p:spPr>
      </p:pic>
      <p:sp>
        <p:nvSpPr>
          <p:cNvPr id="10" name="Rounded Rectangle 9"/>
          <p:cNvSpPr/>
          <p:nvPr/>
        </p:nvSpPr>
        <p:spPr>
          <a:xfrm>
            <a:off x="191830" y="766252"/>
            <a:ext cx="3920202" cy="4039099"/>
          </a:xfrm>
          <a:prstGeom prst="roundRect">
            <a:avLst/>
          </a:prstGeom>
          <a:ln w="168275" cap="rnd">
            <a:solidFill>
              <a:srgbClr val="443262"/>
            </a:solidFill>
            <a:round/>
          </a:ln>
          <a:effectLst>
            <a:softEdge rad="0"/>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ounded Rectangle 12"/>
          <p:cNvSpPr/>
          <p:nvPr/>
        </p:nvSpPr>
        <p:spPr>
          <a:xfrm>
            <a:off x="8186217" y="2194785"/>
            <a:ext cx="3858000" cy="4281488"/>
          </a:xfrm>
          <a:prstGeom prst="roundRect">
            <a:avLst/>
          </a:prstGeom>
          <a:ln w="168275" cap="rnd">
            <a:solidFill>
              <a:srgbClr val="0A7A28"/>
            </a:solidFill>
            <a:round/>
          </a:ln>
          <a:effectLst>
            <a:softEdge rad="0"/>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ounded Rectangle 13"/>
          <p:cNvSpPr/>
          <p:nvPr/>
        </p:nvSpPr>
        <p:spPr>
          <a:xfrm>
            <a:off x="4112032" y="1542332"/>
            <a:ext cx="4074185" cy="4202685"/>
          </a:xfrm>
          <a:prstGeom prst="roundRect">
            <a:avLst/>
          </a:prstGeom>
          <a:ln w="168275" cap="rnd">
            <a:solidFill>
              <a:srgbClr val="62A0D9"/>
            </a:solidFill>
            <a:round/>
          </a:ln>
          <a:effectLst>
            <a:softEdge rad="0"/>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p:cNvSpPr txBox="1"/>
          <p:nvPr/>
        </p:nvSpPr>
        <p:spPr>
          <a:xfrm>
            <a:off x="468918" y="57849"/>
            <a:ext cx="62062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LD &amp; Autism Champion Plan 2021</a:t>
            </a:r>
          </a:p>
        </p:txBody>
      </p:sp>
      <p:sp>
        <p:nvSpPr>
          <p:cNvPr id="16" name="TextBox 15"/>
          <p:cNvSpPr txBox="1"/>
          <p:nvPr/>
        </p:nvSpPr>
        <p:spPr>
          <a:xfrm>
            <a:off x="302032" y="822635"/>
            <a:ext cx="3586480" cy="37548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What we’ll 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We will support the setting up of the BCH Star network which will measure the activity and guide health professionals on what people with learning disabilities and autistic people need and most importantly expect from their health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The BCH Star network puts the ‘patient’ at the forefront and empowers them to be in control of how interactions happen and how services will support them as individuals.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Our offer would be to support each local Healthwatch to grow and develop a peer group of peers with learning disabilities and autistic people to monitor the scheme.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p:txBody>
      </p:sp>
      <p:sp>
        <p:nvSpPr>
          <p:cNvPr id="17" name="TextBox 16"/>
          <p:cNvSpPr txBox="1"/>
          <p:nvPr/>
        </p:nvSpPr>
        <p:spPr>
          <a:xfrm>
            <a:off x="4167406" y="1643398"/>
            <a:ext cx="3905839" cy="28931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How we’ll do 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By showing and sharing the BCH Stars network with each local Healthwatch, supporting them to set up the peer network by signposting to local groups, making information clear for all and delivering bespoke training in partnership with AWM to all the Healthwatch team that will be involved in the peer network. When the peer network is set up, hold regular sessions with the peers to gather and share their work strategically with both the LDA board and the ICS board. </a:t>
            </a:r>
          </a:p>
        </p:txBody>
      </p:sp>
      <p:sp>
        <p:nvSpPr>
          <p:cNvPr id="18" name="TextBox 17"/>
          <p:cNvSpPr txBox="1"/>
          <p:nvPr/>
        </p:nvSpPr>
        <p:spPr>
          <a:xfrm>
            <a:off x="8336742" y="2271363"/>
            <a:ext cx="3586480"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How we’ll know if we’ve made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difference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People led services with those that have the most experience guiding their own health care from a proactive stance making services better for themselves and their peers.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In addition to the better standards of care and more efficient services that will be offered, services will be benefiting from less cancellations, more time and by working in a preventative manner, a real improvement in relationships and trust for both parties.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Malgun Gothic Semilight" panose="020B0502040204020203" pitchFamily="34" charset="-128"/>
                <a:ea typeface="Malgun Gothic Semilight" panose="020B0502040204020203" pitchFamily="34" charset="-128"/>
                <a:cs typeface="Malgun Gothic Semilight" panose="020B0502040204020203" pitchFamily="34" charset="-128"/>
              </a:rPr>
              <a:t>Healthwatch will benefit from bespoke training from peers and by hosting the peer network will gain valuable insights into what it is like to live with a learning disability/autism.</a:t>
            </a:r>
          </a:p>
        </p:txBody>
      </p:sp>
    </p:spTree>
    <p:extLst>
      <p:ext uri="{BB962C8B-B14F-4D97-AF65-F5344CB8AC3E}">
        <p14:creationId xmlns:p14="http://schemas.microsoft.com/office/powerpoint/2010/main" val="3244098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7"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8"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9"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0"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1"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2"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8" name="Title 7">
            <a:extLst>
              <a:ext uri="{FF2B5EF4-FFF2-40B4-BE49-F238E27FC236}">
                <a16:creationId xmlns:a16="http://schemas.microsoft.com/office/drawing/2014/main" id="{DA9F7B34-8A25-4699-BB3F-5E0AE5D6AE0F}"/>
              </a:ext>
            </a:extLst>
          </p:cNvPr>
          <p:cNvSpPr>
            <a:spLocks noGrp="1"/>
          </p:cNvSpPr>
          <p:nvPr>
            <p:ph type="title"/>
          </p:nvPr>
        </p:nvSpPr>
        <p:spPr>
          <a:xfrm>
            <a:off x="535020" y="685800"/>
            <a:ext cx="2780271" cy="5105400"/>
          </a:xfrm>
        </p:spPr>
        <p:txBody>
          <a:bodyPr vert="horz" lIns="91440" tIns="45720" rIns="91440" bIns="45720" rtlCol="0" anchor="ctr">
            <a:normAutofit/>
          </a:bodyPr>
          <a:lstStyle/>
          <a:p>
            <a:r>
              <a:rPr lang="en-US" sz="4000" b="0" i="0" u="none" strike="noStrike" kern="1200" baseline="0" dirty="0">
                <a:solidFill>
                  <a:srgbClr val="FFFFFF"/>
                </a:solidFill>
                <a:latin typeface="+mj-lt"/>
                <a:ea typeface="+mj-ea"/>
                <a:cs typeface="+mj-cs"/>
              </a:rPr>
              <a:t>What is the </a:t>
            </a:r>
            <a:br>
              <a:rPr lang="en-US" sz="4000" b="0" i="0" u="none" strike="noStrike" kern="1200" baseline="0" dirty="0">
                <a:solidFill>
                  <a:srgbClr val="FFFFFF"/>
                </a:solidFill>
                <a:latin typeface="+mj-lt"/>
                <a:ea typeface="+mj-ea"/>
                <a:cs typeface="+mj-cs"/>
              </a:rPr>
            </a:br>
            <a:r>
              <a:rPr lang="en-US" sz="4000" b="0" i="0" u="none" strike="noStrike" kern="1200" baseline="0" dirty="0">
                <a:solidFill>
                  <a:srgbClr val="FFFFFF"/>
                </a:solidFill>
                <a:latin typeface="+mj-lt"/>
                <a:ea typeface="+mj-ea"/>
                <a:cs typeface="+mj-cs"/>
              </a:rPr>
              <a:t>Black Country Health Star Strategy? </a:t>
            </a:r>
            <a:br>
              <a:rPr lang="en-US" sz="4000" b="0" i="0" u="none" strike="noStrike" kern="1200" baseline="0" dirty="0">
                <a:solidFill>
                  <a:srgbClr val="FFFFFF"/>
                </a:solidFill>
                <a:latin typeface="+mj-lt"/>
                <a:ea typeface="+mj-ea"/>
                <a:cs typeface="+mj-cs"/>
              </a:rPr>
            </a:br>
            <a:endParaRPr lang="en-US" sz="4000" kern="1200" dirty="0">
              <a:solidFill>
                <a:srgbClr val="FFFFFF"/>
              </a:solidFill>
              <a:latin typeface="+mj-lt"/>
              <a:ea typeface="+mj-ea"/>
              <a:cs typeface="+mj-cs"/>
            </a:endParaRPr>
          </a:p>
        </p:txBody>
      </p:sp>
      <p:graphicFrame>
        <p:nvGraphicFramePr>
          <p:cNvPr id="10" name="TextBox 6">
            <a:extLst>
              <a:ext uri="{FF2B5EF4-FFF2-40B4-BE49-F238E27FC236}">
                <a16:creationId xmlns:a16="http://schemas.microsoft.com/office/drawing/2014/main" id="{B1688C13-AA06-4269-A160-2E801C4375F6}"/>
              </a:ext>
            </a:extLst>
          </p:cNvPr>
          <p:cNvGraphicFramePr/>
          <p:nvPr>
            <p:extLst>
              <p:ext uri="{D42A27DB-BD31-4B8C-83A1-F6EECF244321}">
                <p14:modId xmlns:p14="http://schemas.microsoft.com/office/powerpoint/2010/main" val="3554181524"/>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5048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4" name="Title 3">
            <a:extLst>
              <a:ext uri="{FF2B5EF4-FFF2-40B4-BE49-F238E27FC236}">
                <a16:creationId xmlns:a16="http://schemas.microsoft.com/office/drawing/2014/main" id="{234CC566-D9D8-47E4-9899-8FECEFB57380}"/>
              </a:ext>
            </a:extLst>
          </p:cNvPr>
          <p:cNvSpPr>
            <a:spLocks noGrp="1"/>
          </p:cNvSpPr>
          <p:nvPr>
            <p:ph type="title"/>
          </p:nvPr>
        </p:nvSpPr>
        <p:spPr>
          <a:xfrm>
            <a:off x="535020" y="685800"/>
            <a:ext cx="2780271" cy="5105400"/>
          </a:xfrm>
        </p:spPr>
        <p:txBody>
          <a:bodyPr vert="horz" lIns="91440" tIns="45720" rIns="91440" bIns="45720" rtlCol="0" anchor="ctr">
            <a:normAutofit/>
          </a:bodyPr>
          <a:lstStyle/>
          <a:p>
            <a:r>
              <a:rPr lang="en-US" sz="4000" kern="1200" dirty="0">
                <a:solidFill>
                  <a:srgbClr val="FFFFFF"/>
                </a:solidFill>
                <a:latin typeface="+mj-lt"/>
                <a:ea typeface="+mj-ea"/>
                <a:cs typeface="+mj-cs"/>
              </a:rPr>
              <a:t>Drivers for the Black Country Health Star Network</a:t>
            </a:r>
          </a:p>
        </p:txBody>
      </p:sp>
      <p:graphicFrame>
        <p:nvGraphicFramePr>
          <p:cNvPr id="6" name="TextBox 2">
            <a:extLst>
              <a:ext uri="{FF2B5EF4-FFF2-40B4-BE49-F238E27FC236}">
                <a16:creationId xmlns:a16="http://schemas.microsoft.com/office/drawing/2014/main" id="{2F436EE0-6716-484A-9A7F-54554EC89E67}"/>
              </a:ext>
            </a:extLst>
          </p:cNvPr>
          <p:cNvGraphicFramePr/>
          <p:nvPr>
            <p:extLst>
              <p:ext uri="{D42A27DB-BD31-4B8C-83A1-F6EECF244321}">
                <p14:modId xmlns:p14="http://schemas.microsoft.com/office/powerpoint/2010/main" val="4161014617"/>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3100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A4D1498-9A7F-47EE-92F2-F2F44AE3BE9C}"/>
              </a:ext>
            </a:extLst>
          </p:cNvPr>
          <p:cNvSpPr>
            <a:spLocks noGrp="1"/>
          </p:cNvSpPr>
          <p:nvPr>
            <p:ph type="title"/>
          </p:nvPr>
        </p:nvSpPr>
        <p:spPr>
          <a:xfrm>
            <a:off x="777240" y="731519"/>
            <a:ext cx="2845191" cy="3237579"/>
          </a:xfrm>
        </p:spPr>
        <p:txBody>
          <a:bodyPr vert="horz" lIns="91440" tIns="45720" rIns="91440" bIns="45720" rtlCol="0" anchor="ctr">
            <a:normAutofit/>
          </a:bodyPr>
          <a:lstStyle/>
          <a:p>
            <a:r>
              <a:rPr lang="en-US" sz="3200" b="0" i="0" u="none" strike="noStrike" kern="1200" baseline="0" dirty="0">
                <a:solidFill>
                  <a:srgbClr val="FFFFFF"/>
                </a:solidFill>
                <a:latin typeface="+mj-lt"/>
                <a:ea typeface="+mj-ea"/>
                <a:cs typeface="+mj-cs"/>
              </a:rPr>
              <a:t>The Criteria For </a:t>
            </a:r>
            <a:r>
              <a:rPr lang="en-US" sz="3200" kern="1200" dirty="0">
                <a:solidFill>
                  <a:srgbClr val="FFFFFF"/>
                </a:solidFill>
                <a:latin typeface="+mj-lt"/>
                <a:ea typeface="+mj-ea"/>
                <a:cs typeface="+mj-cs"/>
              </a:rPr>
              <a:t>Black Country Health</a:t>
            </a:r>
            <a:r>
              <a:rPr lang="en-US" sz="3200" b="0" i="0" u="none" strike="noStrike" kern="1200" baseline="0" dirty="0">
                <a:solidFill>
                  <a:srgbClr val="FFFFFF"/>
                </a:solidFill>
                <a:latin typeface="+mj-lt"/>
                <a:ea typeface="+mj-ea"/>
                <a:cs typeface="+mj-cs"/>
              </a:rPr>
              <a:t> Star Accreditation for Health services</a:t>
            </a:r>
            <a:br>
              <a:rPr lang="en-US" sz="3200" b="0" i="0" u="none" strike="noStrike" kern="1200" baseline="0" dirty="0">
                <a:solidFill>
                  <a:srgbClr val="FFFFFF"/>
                </a:solidFill>
                <a:latin typeface="+mj-lt"/>
                <a:ea typeface="+mj-ea"/>
                <a:cs typeface="+mj-cs"/>
              </a:rPr>
            </a:br>
            <a:endParaRPr lang="en-US" sz="3200" kern="1200" dirty="0">
              <a:solidFill>
                <a:srgbClr val="FFFFFF"/>
              </a:solidFill>
              <a:latin typeface="+mj-lt"/>
              <a:ea typeface="+mj-ea"/>
              <a:cs typeface="+mj-cs"/>
            </a:endParaRPr>
          </a:p>
        </p:txBody>
      </p:sp>
      <p:sp>
        <p:nvSpPr>
          <p:cNvPr id="11"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06AA0B5-3924-4B0C-A4E8-9B536AE1B077}"/>
              </a:ext>
            </a:extLst>
          </p:cNvPr>
          <p:cNvSpPr txBox="1"/>
          <p:nvPr/>
        </p:nvSpPr>
        <p:spPr>
          <a:xfrm>
            <a:off x="4379709" y="686862"/>
            <a:ext cx="7037591" cy="547512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Learning Disability Champion/Autism Champions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Do you have a Learning Disability/Autism Champion in your practice? Do they interlink with the Carers Champion to ensure a holistic care approach is achieved and issues are identified early which may impact the health and wellbeing of the other?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Reasonable Adjustments / TEACH</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Do all your staff from admin support to GP’s know about the legal requirement for reasonable adjustments and the impact they can have on health outcomes? We use the acronym TEACH to help embed this in everyone’s everyday practice.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Health Star Folder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Do you use and promote the use of the Health Star Folder? Are all your staff aware of it?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Accessible Environment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How accessible is your environment for people with learning disabilities and Autism? Do you have quiet waiting areas for people who are anxious in busy, noisy places? We have an Expert by Experience in the team who can help you see things from the view of someone with a learning disability/Autism. Do you have easy read information available? </a:t>
            </a:r>
          </a:p>
        </p:txBody>
      </p:sp>
    </p:spTree>
    <p:extLst>
      <p:ext uri="{BB962C8B-B14F-4D97-AF65-F5344CB8AC3E}">
        <p14:creationId xmlns:p14="http://schemas.microsoft.com/office/powerpoint/2010/main" val="1893034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A6E02AC4-0A17-4600-B8BF-CF92ED6E1EA1}"/>
              </a:ext>
            </a:extLst>
          </p:cNvPr>
          <p:cNvSpPr>
            <a:spLocks noGrp="1"/>
          </p:cNvSpPr>
          <p:nvPr>
            <p:ph type="title"/>
          </p:nvPr>
        </p:nvSpPr>
        <p:spPr>
          <a:xfrm>
            <a:off x="660041" y="2767106"/>
            <a:ext cx="2880828" cy="3071906"/>
          </a:xfrm>
        </p:spPr>
        <p:txBody>
          <a:bodyPr vert="horz" lIns="91440" tIns="45720" rIns="91440" bIns="45720" rtlCol="0" anchor="t">
            <a:normAutofit/>
          </a:bodyPr>
          <a:lstStyle/>
          <a:p>
            <a:br>
              <a:rPr lang="en-US" sz="3100" b="0" i="0" u="none" strike="noStrike" kern="1200" baseline="0" dirty="0">
                <a:solidFill>
                  <a:srgbClr val="FFFFFF"/>
                </a:solidFill>
                <a:latin typeface="+mj-lt"/>
                <a:ea typeface="+mj-ea"/>
                <a:cs typeface="+mj-cs"/>
              </a:rPr>
            </a:br>
            <a:br>
              <a:rPr lang="en-US" sz="3100" b="0" i="0" u="none" strike="noStrike" kern="1200" baseline="0" dirty="0">
                <a:solidFill>
                  <a:srgbClr val="FFFFFF"/>
                </a:solidFill>
                <a:latin typeface="+mj-lt"/>
                <a:ea typeface="+mj-ea"/>
                <a:cs typeface="+mj-cs"/>
              </a:rPr>
            </a:br>
            <a:r>
              <a:rPr lang="en-US" sz="3100" b="0" i="0" u="none" strike="noStrike" kern="1200" baseline="0" dirty="0">
                <a:solidFill>
                  <a:srgbClr val="FFFFFF"/>
                </a:solidFill>
                <a:latin typeface="+mj-lt"/>
                <a:ea typeface="+mj-ea"/>
                <a:cs typeface="+mj-cs"/>
              </a:rPr>
              <a:t>The Criteria For Black Country </a:t>
            </a:r>
            <a:r>
              <a:rPr lang="en-US" sz="3100" kern="1200" dirty="0">
                <a:solidFill>
                  <a:srgbClr val="FFFFFF"/>
                </a:solidFill>
                <a:latin typeface="+mj-lt"/>
                <a:ea typeface="+mj-ea"/>
                <a:cs typeface="+mj-cs"/>
              </a:rPr>
              <a:t>Health</a:t>
            </a:r>
            <a:r>
              <a:rPr lang="en-US" sz="3100" b="0" i="0" u="none" strike="noStrike" kern="1200" baseline="0" dirty="0">
                <a:solidFill>
                  <a:srgbClr val="FFFFFF"/>
                </a:solidFill>
                <a:latin typeface="+mj-lt"/>
                <a:ea typeface="+mj-ea"/>
                <a:cs typeface="+mj-cs"/>
              </a:rPr>
              <a:t> Star Accreditation for Health services</a:t>
            </a:r>
            <a:endParaRPr lang="en-US" sz="3100" kern="1200" dirty="0">
              <a:solidFill>
                <a:srgbClr val="FFFFFF"/>
              </a:solidFill>
              <a:latin typeface="+mj-lt"/>
              <a:ea typeface="+mj-ea"/>
              <a:cs typeface="+mj-cs"/>
            </a:endParaRPr>
          </a:p>
        </p:txBody>
      </p:sp>
      <p:graphicFrame>
        <p:nvGraphicFramePr>
          <p:cNvPr id="6" name="TextBox 2">
            <a:extLst>
              <a:ext uri="{FF2B5EF4-FFF2-40B4-BE49-F238E27FC236}">
                <a16:creationId xmlns:a16="http://schemas.microsoft.com/office/drawing/2014/main" id="{E60B208A-3A31-4276-A247-B983BE0D6C78}"/>
              </a:ext>
            </a:extLst>
          </p:cNvPr>
          <p:cNvGraphicFramePr/>
          <p:nvPr>
            <p:extLst>
              <p:ext uri="{D42A27DB-BD31-4B8C-83A1-F6EECF244321}">
                <p14:modId xmlns:p14="http://schemas.microsoft.com/office/powerpoint/2010/main" val="2628171792"/>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3688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5C462256-DCF8-4B2E-BA1B-F680B88A7EB8}"/>
              </a:ext>
            </a:extLst>
          </p:cNvPr>
          <p:cNvSpPr>
            <a:spLocks noGrp="1"/>
          </p:cNvSpPr>
          <p:nvPr>
            <p:ph type="title"/>
          </p:nvPr>
        </p:nvSpPr>
        <p:spPr>
          <a:xfrm>
            <a:off x="777240" y="731519"/>
            <a:ext cx="2845191" cy="3237579"/>
          </a:xfrm>
        </p:spPr>
        <p:txBody>
          <a:bodyPr vert="horz" lIns="91440" tIns="45720" rIns="91440" bIns="45720" rtlCol="0" anchor="ctr">
            <a:normAutofit/>
          </a:bodyPr>
          <a:lstStyle/>
          <a:p>
            <a:r>
              <a:rPr lang="en-US" sz="3200" b="0" i="0" u="none" strike="noStrike" kern="1200" baseline="0" dirty="0">
                <a:solidFill>
                  <a:srgbClr val="FFFFFF"/>
                </a:solidFill>
                <a:latin typeface="+mj-lt"/>
                <a:ea typeface="+mj-ea"/>
                <a:cs typeface="+mj-cs"/>
              </a:rPr>
              <a:t>The Criteria For Black Country </a:t>
            </a:r>
            <a:r>
              <a:rPr lang="en-US" sz="3200" kern="1200" dirty="0">
                <a:solidFill>
                  <a:srgbClr val="FFFFFF"/>
                </a:solidFill>
                <a:latin typeface="+mj-lt"/>
                <a:ea typeface="+mj-ea"/>
                <a:cs typeface="+mj-cs"/>
              </a:rPr>
              <a:t>Health</a:t>
            </a:r>
            <a:r>
              <a:rPr lang="en-US" sz="3200" b="0" i="0" u="none" strike="noStrike" kern="1200" baseline="0" dirty="0">
                <a:solidFill>
                  <a:srgbClr val="FFFFFF"/>
                </a:solidFill>
                <a:latin typeface="+mj-lt"/>
                <a:ea typeface="+mj-ea"/>
                <a:cs typeface="+mj-cs"/>
              </a:rPr>
              <a:t> Star Accreditation for Health services</a:t>
            </a:r>
            <a:endParaRPr lang="en-US" sz="3200" kern="1200" dirty="0">
              <a:solidFill>
                <a:srgbClr val="FFFFFF"/>
              </a:solidFill>
              <a:latin typeface="+mj-lt"/>
              <a:ea typeface="+mj-ea"/>
              <a:cs typeface="+mj-cs"/>
            </a:endParaRPr>
          </a:p>
        </p:txBody>
      </p:sp>
      <p:sp>
        <p:nvSpPr>
          <p:cNvPr id="13" name="Rectangle 12">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9642C24-38ED-4B51-97F7-92F1031B967E}"/>
              </a:ext>
            </a:extLst>
          </p:cNvPr>
          <p:cNvSpPr txBox="1"/>
          <p:nvPr/>
        </p:nvSpPr>
        <p:spPr>
          <a:xfrm>
            <a:off x="4379709" y="686862"/>
            <a:ext cx="7037591" cy="547512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Learning Disability/Autism Feedback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Do you gather feedback from your patients with learning disabilities and their carers about the quality of care they receive? Does the workplace have Carer and LD patient representation? We can help work with your team to improve representation of this group and support with easy read compliments and complaints procedures.</a:t>
            </a:r>
          </a:p>
        </p:txBody>
      </p:sp>
    </p:spTree>
    <p:extLst>
      <p:ext uri="{BB962C8B-B14F-4D97-AF65-F5344CB8AC3E}">
        <p14:creationId xmlns:p14="http://schemas.microsoft.com/office/powerpoint/2010/main" val="840533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B20352B-0F4F-4811-8B31-18C973F19353}"/>
              </a:ext>
            </a:extLst>
          </p:cNvPr>
          <p:cNvSpPr>
            <a:spLocks noGrp="1"/>
          </p:cNvSpPr>
          <p:nvPr>
            <p:ph type="title"/>
          </p:nvPr>
        </p:nvSpPr>
        <p:spPr>
          <a:xfrm>
            <a:off x="777240" y="731519"/>
            <a:ext cx="2845191" cy="3237579"/>
          </a:xfrm>
        </p:spPr>
        <p:txBody>
          <a:bodyPr vert="horz" lIns="91440" tIns="45720" rIns="91440" bIns="45720" rtlCol="0" anchor="ctr">
            <a:normAutofit/>
          </a:bodyPr>
          <a:lstStyle/>
          <a:p>
            <a:r>
              <a:rPr lang="en-US" sz="3800" kern="1200" dirty="0">
                <a:solidFill>
                  <a:srgbClr val="FFFFFF"/>
                </a:solidFill>
                <a:latin typeface="+mj-lt"/>
                <a:ea typeface="+mj-ea"/>
                <a:cs typeface="+mj-cs"/>
              </a:rPr>
              <a:t>The Law</a:t>
            </a:r>
          </a:p>
        </p:txBody>
      </p:sp>
      <p:sp>
        <p:nvSpPr>
          <p:cNvPr id="11"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63B464D-9D2C-4FBF-ABF4-75124439B88E}"/>
              </a:ext>
            </a:extLst>
          </p:cNvPr>
          <p:cNvSpPr txBox="1"/>
          <p:nvPr/>
        </p:nvSpPr>
        <p:spPr>
          <a:xfrm>
            <a:off x="4379709" y="686862"/>
            <a:ext cx="7037591" cy="5475129"/>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Under the Equality Act 2010, every health provider has a duty to make reasonable adjustments to bridge the health inequalities. </a:t>
            </a:r>
          </a:p>
        </p:txBody>
      </p:sp>
    </p:spTree>
    <p:extLst>
      <p:ext uri="{BB962C8B-B14F-4D97-AF65-F5344CB8AC3E}">
        <p14:creationId xmlns:p14="http://schemas.microsoft.com/office/powerpoint/2010/main" val="3948169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54B1653-52AB-46E2-97AF-E9E547AE6887}"/>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dirty="0">
                <a:solidFill>
                  <a:srgbClr val="FFFFFF"/>
                </a:solidFill>
                <a:latin typeface="+mj-lt"/>
                <a:ea typeface="+mj-ea"/>
                <a:cs typeface="+mj-cs"/>
              </a:rPr>
              <a:t>Key Learning to measure your workplace</a:t>
            </a:r>
          </a:p>
        </p:txBody>
      </p:sp>
      <p:graphicFrame>
        <p:nvGraphicFramePr>
          <p:cNvPr id="6" name="TextBox 2">
            <a:extLst>
              <a:ext uri="{FF2B5EF4-FFF2-40B4-BE49-F238E27FC236}">
                <a16:creationId xmlns:a16="http://schemas.microsoft.com/office/drawing/2014/main" id="{B21EAE0D-4FA0-49DB-9C9C-06CF31CC4145}"/>
              </a:ext>
            </a:extLst>
          </p:cNvPr>
          <p:cNvGraphicFramePr/>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653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5400AF80-BBC8-448E-872C-AE4253D1DB12}"/>
              </a:ext>
            </a:extLst>
          </p:cNvPr>
          <p:cNvSpPr>
            <a:spLocks noGrp="1"/>
          </p:cNvSpPr>
          <p:nvPr>
            <p:ph type="title"/>
          </p:nvPr>
        </p:nvSpPr>
        <p:spPr>
          <a:xfrm>
            <a:off x="777240" y="731519"/>
            <a:ext cx="2845191" cy="3237579"/>
          </a:xfrm>
        </p:spPr>
        <p:txBody>
          <a:bodyPr vert="horz" lIns="91440" tIns="45720" rIns="91440" bIns="45720" rtlCol="0" anchor="ctr">
            <a:normAutofit/>
          </a:bodyPr>
          <a:lstStyle/>
          <a:p>
            <a:r>
              <a:rPr lang="en-US" sz="3800" b="0" i="0" u="none" strike="noStrike" kern="1200" baseline="0" dirty="0">
                <a:solidFill>
                  <a:srgbClr val="FFFFFF"/>
                </a:solidFill>
                <a:latin typeface="+mj-lt"/>
                <a:ea typeface="+mj-ea"/>
                <a:cs typeface="+mj-cs"/>
              </a:rPr>
              <a:t>Learning Disability and Autism Engagement</a:t>
            </a:r>
            <a:endParaRPr lang="en-US" sz="3800" kern="1200" dirty="0">
              <a:solidFill>
                <a:srgbClr val="FFFFFF"/>
              </a:solidFill>
              <a:latin typeface="+mj-lt"/>
              <a:ea typeface="+mj-ea"/>
              <a:cs typeface="+mj-cs"/>
            </a:endParaRPr>
          </a:p>
        </p:txBody>
      </p:sp>
      <p:sp>
        <p:nvSpPr>
          <p:cNvPr id="13" name="Rectangle 12">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44D63C1-D7CA-4F73-B914-EE9D862BFBC5}"/>
              </a:ext>
            </a:extLst>
          </p:cNvPr>
          <p:cNvSpPr txBox="1"/>
          <p:nvPr/>
        </p:nvSpPr>
        <p:spPr>
          <a:xfrm>
            <a:off x="4379709" y="686862"/>
            <a:ext cx="7037591" cy="5475129"/>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Think about these key areas: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1. Do you engage people with learning disabilities/autistic people in your workplace?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2. How do you hear about the issues or concerns of the learning disability population and the autistic population that you represent ?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3. If you do not have engagement from people with learning disabilities/autism or their carers, what are you doing to get better representation and voice from this group ? </a:t>
            </a:r>
          </a:p>
        </p:txBody>
      </p:sp>
    </p:spTree>
    <p:extLst>
      <p:ext uri="{BB962C8B-B14F-4D97-AF65-F5344CB8AC3E}">
        <p14:creationId xmlns:p14="http://schemas.microsoft.com/office/powerpoint/2010/main" val="2351079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FBE3FD22-8338-4280-8B85-C32EBB904062}"/>
              </a:ext>
            </a:extLst>
          </p:cNvPr>
          <p:cNvSpPr>
            <a:spLocks noGrp="1"/>
          </p:cNvSpPr>
          <p:nvPr>
            <p:ph idx="1"/>
          </p:nvPr>
        </p:nvSpPr>
        <p:spPr>
          <a:xfrm>
            <a:off x="457569" y="1572305"/>
            <a:ext cx="9276143" cy="5341757"/>
          </a:xfrm>
        </p:spPr>
        <p:txBody>
          <a:bodyPr>
            <a:normAutofit/>
          </a:bodyPr>
          <a:lstStyle/>
          <a:p>
            <a:pPr marL="0" indent="0" algn="ctr">
              <a:buNone/>
            </a:pPr>
            <a:endParaRPr lang="en-GB" sz="2800" b="1" dirty="0">
              <a:solidFill>
                <a:srgbClr val="002060"/>
              </a:solidFill>
              <a:latin typeface="+mj-lt"/>
            </a:endParaRPr>
          </a:p>
          <a:p>
            <a:pPr marL="0" indent="0" algn="ctr">
              <a:buNone/>
            </a:pPr>
            <a:endParaRPr lang="en-GB" sz="2800" b="1" dirty="0">
              <a:solidFill>
                <a:srgbClr val="002060"/>
              </a:solidFill>
              <a:latin typeface="+mj-lt"/>
            </a:endParaRPr>
          </a:p>
          <a:p>
            <a:pPr marL="0" indent="0" algn="ctr">
              <a:buNone/>
            </a:pPr>
            <a:r>
              <a:rPr lang="en-GB" sz="2800" b="1" dirty="0">
                <a:solidFill>
                  <a:srgbClr val="002060"/>
                </a:solidFill>
                <a:latin typeface="+mj-lt"/>
              </a:rPr>
              <a:t>Our Annual Report Highlights </a:t>
            </a:r>
          </a:p>
          <a:p>
            <a:pPr marL="0" indent="0" algn="ctr">
              <a:buNone/>
            </a:pPr>
            <a:endParaRPr lang="en-GB" sz="2800" b="1" i="0" dirty="0">
              <a:solidFill>
                <a:srgbClr val="002060"/>
              </a:solidFill>
              <a:effectLst/>
              <a:latin typeface="+mj-lt"/>
            </a:endParaRPr>
          </a:p>
          <a:p>
            <a:pPr marL="0" indent="0" algn="ctr">
              <a:buNone/>
            </a:pPr>
            <a:r>
              <a:rPr lang="en-GB" sz="2800" b="1" dirty="0">
                <a:solidFill>
                  <a:srgbClr val="002060"/>
                </a:solidFill>
                <a:latin typeface="+mj-lt"/>
              </a:rPr>
              <a:t>Championing What Matters to You </a:t>
            </a:r>
            <a:endParaRPr lang="en-GB" sz="2800" b="1" i="0" dirty="0">
              <a:solidFill>
                <a:srgbClr val="002060"/>
              </a:solidFill>
              <a:effectLst/>
              <a:latin typeface="+mj-lt"/>
            </a:endParaRPr>
          </a:p>
          <a:p>
            <a:pPr marL="0" indent="0">
              <a:buNone/>
            </a:pPr>
            <a:endParaRPr lang="en-GB" sz="2000" dirty="0">
              <a:latin typeface="+mj-lt"/>
            </a:endParaRPr>
          </a:p>
        </p:txBody>
      </p:sp>
      <p:pic>
        <p:nvPicPr>
          <p:cNvPr id="4" name="Picture 3" descr="Text&#10;&#10;Description automatically generated">
            <a:extLst>
              <a:ext uri="{FF2B5EF4-FFF2-40B4-BE49-F238E27FC236}">
                <a16:creationId xmlns:a16="http://schemas.microsoft.com/office/drawing/2014/main" id="{9E3A487E-61AC-47BA-9F09-A318F3524C6C}"/>
              </a:ext>
            </a:extLst>
          </p:cNvPr>
          <p:cNvPicPr>
            <a:picLocks noChangeAspect="1"/>
          </p:cNvPicPr>
          <p:nvPr/>
        </p:nvPicPr>
        <p:blipFill rotWithShape="1">
          <a:blip r:embed="rId3"/>
          <a:srcRect t="7258" r="47968" b="42693"/>
          <a:stretch/>
        </p:blipFill>
        <p:spPr>
          <a:xfrm>
            <a:off x="6798659" y="550096"/>
            <a:ext cx="5143406" cy="1022209"/>
          </a:xfrm>
          <a:prstGeom prst="rect">
            <a:avLst/>
          </a:prstGeom>
        </p:spPr>
      </p:pic>
    </p:spTree>
    <p:extLst>
      <p:ext uri="{BB962C8B-B14F-4D97-AF65-F5344CB8AC3E}">
        <p14:creationId xmlns:p14="http://schemas.microsoft.com/office/powerpoint/2010/main" val="1144608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B19E2D-65AF-47FE-B5F7-D57D84A4F45F}"/>
              </a:ext>
            </a:extLst>
          </p:cNvPr>
          <p:cNvSpPr>
            <a:spLocks noGrp="1"/>
          </p:cNvSpPr>
          <p:nvPr>
            <p:ph type="title"/>
          </p:nvPr>
        </p:nvSpPr>
        <p:spPr>
          <a:xfrm>
            <a:off x="777240" y="731519"/>
            <a:ext cx="2845191" cy="3237579"/>
          </a:xfrm>
        </p:spPr>
        <p:txBody>
          <a:bodyPr vert="horz" lIns="91440" tIns="45720" rIns="91440" bIns="45720" rtlCol="0" anchor="ctr">
            <a:normAutofit/>
          </a:bodyPr>
          <a:lstStyle/>
          <a:p>
            <a:r>
              <a:rPr lang="en-US" sz="3800" kern="1200" dirty="0">
                <a:solidFill>
                  <a:srgbClr val="FFFFFF"/>
                </a:solidFill>
                <a:latin typeface="+mj-lt"/>
                <a:ea typeface="+mj-ea"/>
                <a:cs typeface="+mj-cs"/>
              </a:rPr>
              <a:t>Black Country Health Star Network</a:t>
            </a:r>
          </a:p>
        </p:txBody>
      </p:sp>
      <p:sp>
        <p:nvSpPr>
          <p:cNvPr id="11"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TextBox 2">
            <a:extLst>
              <a:ext uri="{FF2B5EF4-FFF2-40B4-BE49-F238E27FC236}">
                <a16:creationId xmlns:a16="http://schemas.microsoft.com/office/drawing/2014/main" id="{7661937D-5110-4A59-8F3B-043FCD002F32}"/>
              </a:ext>
            </a:extLst>
          </p:cNvPr>
          <p:cNvGraphicFramePr/>
          <p:nvPr/>
        </p:nvGraphicFramePr>
        <p:xfrm>
          <a:off x="4379913" y="687388"/>
          <a:ext cx="7037387" cy="5475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81856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164F3-0E30-44EF-ADA1-BBA1AD6CED7B}"/>
              </a:ext>
            </a:extLst>
          </p:cNvPr>
          <p:cNvSpPr>
            <a:spLocks noGrp="1"/>
          </p:cNvSpPr>
          <p:nvPr>
            <p:ph type="title"/>
          </p:nvPr>
        </p:nvSpPr>
        <p:spPr/>
        <p:txBody>
          <a:bodyPr>
            <a:normAutofit/>
          </a:bodyPr>
          <a:lstStyle/>
          <a:p>
            <a:pPr algn="ctr"/>
            <a:r>
              <a:rPr lang="en-GB" sz="3000" dirty="0"/>
              <a:t>Promoting Equality and Community Inclusion in healthcare supported by</a:t>
            </a:r>
          </a:p>
        </p:txBody>
      </p:sp>
      <p:pic>
        <p:nvPicPr>
          <p:cNvPr id="1026" name="Picture 2" descr="Blue outline star icon - Free blue star icons">
            <a:extLst>
              <a:ext uri="{FF2B5EF4-FFF2-40B4-BE49-F238E27FC236}">
                <a16:creationId xmlns:a16="http://schemas.microsoft.com/office/drawing/2014/main" id="{D7C0F928-B421-47B4-8109-2F50FE295D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3322" y="1470656"/>
            <a:ext cx="5345356" cy="53453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30FEB7-F6FB-419E-87E2-EC1AE5FD2CF5}"/>
              </a:ext>
            </a:extLst>
          </p:cNvPr>
          <p:cNvSpPr txBox="1"/>
          <p:nvPr/>
        </p:nvSpPr>
        <p:spPr>
          <a:xfrm>
            <a:off x="4894521" y="3219711"/>
            <a:ext cx="2402958"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a:ln>
                  <a:noFill/>
                </a:ln>
                <a:solidFill>
                  <a:srgbClr val="00CC00"/>
                </a:solidFill>
                <a:effectLst/>
                <a:uLnTx/>
                <a:uFillTx/>
                <a:latin typeface="Calibri" panose="020F0502020204030204"/>
                <a:ea typeface="+mn-ea"/>
                <a:cs typeface="+mn-cs"/>
              </a:rPr>
              <a:t>Black Country Health Star Network</a:t>
            </a:r>
          </a:p>
        </p:txBody>
      </p:sp>
      <p:pic>
        <p:nvPicPr>
          <p:cNvPr id="5" name="Picture 4">
            <a:extLst>
              <a:ext uri="{FF2B5EF4-FFF2-40B4-BE49-F238E27FC236}">
                <a16:creationId xmlns:a16="http://schemas.microsoft.com/office/drawing/2014/main" id="{C77CDA2F-38A6-4FD9-BD3B-6001CEEE6816}"/>
              </a:ext>
            </a:extLst>
          </p:cNvPr>
          <p:cNvPicPr>
            <a:picLocks noChangeAspect="1"/>
          </p:cNvPicPr>
          <p:nvPr/>
        </p:nvPicPr>
        <p:blipFill rotWithShape="1">
          <a:blip r:embed="rId3"/>
          <a:srcRect l="1716" t="4662" r="1918" b="7252"/>
          <a:stretch/>
        </p:blipFill>
        <p:spPr>
          <a:xfrm>
            <a:off x="328542" y="5393748"/>
            <a:ext cx="3730431" cy="1099127"/>
          </a:xfrm>
          <a:prstGeom prst="rect">
            <a:avLst/>
          </a:prstGeom>
        </p:spPr>
      </p:pic>
      <p:pic>
        <p:nvPicPr>
          <p:cNvPr id="6" name="Picture 5">
            <a:extLst>
              <a:ext uri="{FF2B5EF4-FFF2-40B4-BE49-F238E27FC236}">
                <a16:creationId xmlns:a16="http://schemas.microsoft.com/office/drawing/2014/main" id="{762FE1D0-AA83-40F5-9189-2C7D23C5AAD1}"/>
              </a:ext>
            </a:extLst>
          </p:cNvPr>
          <p:cNvPicPr>
            <a:picLocks noChangeAspect="1"/>
          </p:cNvPicPr>
          <p:nvPr/>
        </p:nvPicPr>
        <p:blipFill>
          <a:blip r:embed="rId4"/>
          <a:stretch>
            <a:fillRect/>
          </a:stretch>
        </p:blipFill>
        <p:spPr>
          <a:xfrm>
            <a:off x="600353" y="1764636"/>
            <a:ext cx="2724150" cy="1381125"/>
          </a:xfrm>
          <a:prstGeom prst="rect">
            <a:avLst/>
          </a:prstGeom>
        </p:spPr>
      </p:pic>
      <p:pic>
        <p:nvPicPr>
          <p:cNvPr id="7" name="Picture 6">
            <a:extLst>
              <a:ext uri="{FF2B5EF4-FFF2-40B4-BE49-F238E27FC236}">
                <a16:creationId xmlns:a16="http://schemas.microsoft.com/office/drawing/2014/main" id="{3C88A583-5EA0-4677-BE54-52254DC6C666}"/>
              </a:ext>
            </a:extLst>
          </p:cNvPr>
          <p:cNvPicPr>
            <a:picLocks noChangeAspect="1"/>
          </p:cNvPicPr>
          <p:nvPr/>
        </p:nvPicPr>
        <p:blipFill>
          <a:blip r:embed="rId5"/>
          <a:stretch>
            <a:fillRect/>
          </a:stretch>
        </p:blipFill>
        <p:spPr>
          <a:xfrm>
            <a:off x="9439459" y="1602973"/>
            <a:ext cx="1766627" cy="1704453"/>
          </a:xfrm>
          <a:prstGeom prst="rect">
            <a:avLst/>
          </a:prstGeom>
        </p:spPr>
      </p:pic>
      <p:pic>
        <p:nvPicPr>
          <p:cNvPr id="1028" name="Picture 4" descr="healthwatch-logo |">
            <a:extLst>
              <a:ext uri="{FF2B5EF4-FFF2-40B4-BE49-F238E27FC236}">
                <a16:creationId xmlns:a16="http://schemas.microsoft.com/office/drawing/2014/main" id="{93802761-44A1-4FA9-838E-059761FEB5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8678" y="5093918"/>
            <a:ext cx="2966865" cy="1764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579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62E890-38C1-4655-B4DE-25CDD290A32E}"/>
              </a:ext>
            </a:extLst>
          </p:cNvPr>
          <p:cNvSpPr>
            <a:spLocks noGrp="1"/>
          </p:cNvSpPr>
          <p:nvPr>
            <p:ph idx="1"/>
          </p:nvPr>
        </p:nvSpPr>
        <p:spPr>
          <a:xfrm>
            <a:off x="1220673" y="2977227"/>
            <a:ext cx="8596668" cy="3880773"/>
          </a:xfrm>
        </p:spPr>
        <p:txBody>
          <a:bodyPr>
            <a:normAutofit/>
          </a:bodyPr>
          <a:lstStyle/>
          <a:p>
            <a:pPr marL="0" indent="0" algn="ctr">
              <a:buNone/>
            </a:pPr>
            <a:r>
              <a:rPr lang="en-GB" sz="4000" b="1" dirty="0">
                <a:solidFill>
                  <a:srgbClr val="002060"/>
                </a:solidFill>
              </a:rPr>
              <a:t>Thank You for listening </a:t>
            </a:r>
          </a:p>
        </p:txBody>
      </p:sp>
      <p:pic>
        <p:nvPicPr>
          <p:cNvPr id="4" name="Picture 3" descr="Text&#10;&#10;Description automatically generated">
            <a:extLst>
              <a:ext uri="{FF2B5EF4-FFF2-40B4-BE49-F238E27FC236}">
                <a16:creationId xmlns:a16="http://schemas.microsoft.com/office/drawing/2014/main" id="{77BD4415-5CE3-4D70-B27F-92421A911772}"/>
              </a:ext>
            </a:extLst>
          </p:cNvPr>
          <p:cNvPicPr>
            <a:picLocks noChangeAspect="1"/>
          </p:cNvPicPr>
          <p:nvPr/>
        </p:nvPicPr>
        <p:blipFill rotWithShape="1">
          <a:blip r:embed="rId2"/>
          <a:srcRect t="7258" r="47968" b="42693"/>
          <a:stretch/>
        </p:blipFill>
        <p:spPr>
          <a:xfrm>
            <a:off x="7016569" y="550096"/>
            <a:ext cx="4925495" cy="978901"/>
          </a:xfrm>
          <a:prstGeom prst="rect">
            <a:avLst/>
          </a:prstGeom>
        </p:spPr>
      </p:pic>
    </p:spTree>
    <p:extLst>
      <p:ext uri="{BB962C8B-B14F-4D97-AF65-F5344CB8AC3E}">
        <p14:creationId xmlns:p14="http://schemas.microsoft.com/office/powerpoint/2010/main" val="3614487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E56735-4BCB-4C5E-8454-0285360F6FF2}"/>
              </a:ext>
            </a:extLst>
          </p:cNvPr>
          <p:cNvSpPr>
            <a:spLocks noGrp="1"/>
          </p:cNvSpPr>
          <p:nvPr>
            <p:ph idx="1"/>
          </p:nvPr>
        </p:nvSpPr>
        <p:spPr>
          <a:xfrm>
            <a:off x="274377" y="1727628"/>
            <a:ext cx="9737528" cy="4755003"/>
          </a:xfrm>
        </p:spPr>
        <p:txBody>
          <a:bodyPr>
            <a:normAutofit/>
          </a:bodyPr>
          <a:lstStyle/>
          <a:p>
            <a:pPr marL="0" indent="0">
              <a:buNone/>
            </a:pPr>
            <a:r>
              <a:rPr lang="en-GB" sz="2400" b="1" dirty="0">
                <a:solidFill>
                  <a:srgbClr val="002060"/>
                </a:solidFill>
              </a:rPr>
              <a:t>Report Highlights – Alexia Farmer, Healthwatch Sandwell Manager</a:t>
            </a:r>
          </a:p>
          <a:p>
            <a:pPr marL="0" indent="0">
              <a:buNone/>
            </a:pPr>
            <a:endParaRPr lang="en-GB" sz="2400" b="1" dirty="0">
              <a:solidFill>
                <a:srgbClr val="002060"/>
              </a:solidFill>
            </a:endParaRPr>
          </a:p>
          <a:p>
            <a:r>
              <a:rPr lang="en-GB" sz="2000" b="1" dirty="0">
                <a:solidFill>
                  <a:srgbClr val="002060"/>
                </a:solidFill>
              </a:rPr>
              <a:t>Reaching out</a:t>
            </a:r>
          </a:p>
          <a:p>
            <a:pPr marL="0" indent="0">
              <a:buNone/>
            </a:pPr>
            <a:r>
              <a:rPr lang="en-GB" sz="2000" b="1" dirty="0">
                <a:solidFill>
                  <a:srgbClr val="002060"/>
                </a:solidFill>
              </a:rPr>
              <a:t>	</a:t>
            </a:r>
            <a:r>
              <a:rPr lang="en-GB" sz="2000" dirty="0">
                <a:solidFill>
                  <a:schemeClr val="tx1"/>
                </a:solidFill>
              </a:rPr>
              <a:t>People share their experiences through a wide range of ways such as 	outreach, focus groups, surveys.</a:t>
            </a:r>
          </a:p>
          <a:p>
            <a:pPr marL="0" indent="0">
              <a:buNone/>
            </a:pPr>
            <a:endParaRPr lang="en-GB" sz="2000" dirty="0">
              <a:solidFill>
                <a:schemeClr val="tx1"/>
              </a:solidFill>
            </a:endParaRPr>
          </a:p>
          <a:p>
            <a:r>
              <a:rPr lang="en-GB" dirty="0"/>
              <a:t>	</a:t>
            </a:r>
            <a:r>
              <a:rPr lang="en-GB" sz="2000" b="1" dirty="0">
                <a:solidFill>
                  <a:srgbClr val="002060"/>
                </a:solidFill>
              </a:rPr>
              <a:t>Making a difference to care</a:t>
            </a:r>
          </a:p>
          <a:p>
            <a:pPr marL="0" indent="0">
              <a:buNone/>
            </a:pPr>
            <a:r>
              <a:rPr lang="en-GB" sz="2000" dirty="0"/>
              <a:t>	</a:t>
            </a:r>
            <a:r>
              <a:rPr lang="en-GB" sz="2000" dirty="0">
                <a:solidFill>
                  <a:schemeClr val="tx1"/>
                </a:solidFill>
              </a:rPr>
              <a:t>We published </a:t>
            </a:r>
            <a:r>
              <a:rPr lang="en-GB" sz="2000" b="1" dirty="0">
                <a:solidFill>
                  <a:srgbClr val="002060"/>
                </a:solidFill>
              </a:rPr>
              <a:t>10</a:t>
            </a:r>
            <a:r>
              <a:rPr lang="en-GB" sz="2000" b="1" dirty="0">
                <a:solidFill>
                  <a:schemeClr val="tx1"/>
                </a:solidFill>
              </a:rPr>
              <a:t> </a:t>
            </a:r>
            <a:r>
              <a:rPr lang="en-GB" sz="2000" dirty="0">
                <a:solidFill>
                  <a:schemeClr val="tx1"/>
                </a:solidFill>
              </a:rPr>
              <a:t>reports about the improvements people would like to see to 	health and social care services</a:t>
            </a:r>
            <a:r>
              <a:rPr lang="en-GB" sz="2000" dirty="0"/>
              <a:t>.</a:t>
            </a:r>
          </a:p>
          <a:p>
            <a:endParaRPr lang="en-GB" b="1" dirty="0">
              <a:solidFill>
                <a:srgbClr val="002060"/>
              </a:solidFill>
            </a:endParaRPr>
          </a:p>
        </p:txBody>
      </p:sp>
      <p:pic>
        <p:nvPicPr>
          <p:cNvPr id="4" name="Picture 3" descr="Text&#10;&#10;Description automatically generated">
            <a:extLst>
              <a:ext uri="{FF2B5EF4-FFF2-40B4-BE49-F238E27FC236}">
                <a16:creationId xmlns:a16="http://schemas.microsoft.com/office/drawing/2014/main" id="{0E48DC36-F0DF-4E1C-9E01-61DA08F94748}"/>
              </a:ext>
            </a:extLst>
          </p:cNvPr>
          <p:cNvPicPr>
            <a:picLocks noChangeAspect="1"/>
          </p:cNvPicPr>
          <p:nvPr/>
        </p:nvPicPr>
        <p:blipFill rotWithShape="1">
          <a:blip r:embed="rId2"/>
          <a:srcRect t="7258" r="47968" b="42693"/>
          <a:stretch/>
        </p:blipFill>
        <p:spPr>
          <a:xfrm>
            <a:off x="6798659" y="550096"/>
            <a:ext cx="5143406" cy="1022209"/>
          </a:xfrm>
          <a:prstGeom prst="rect">
            <a:avLst/>
          </a:prstGeom>
        </p:spPr>
      </p:pic>
    </p:spTree>
    <p:extLst>
      <p:ext uri="{BB962C8B-B14F-4D97-AF65-F5344CB8AC3E}">
        <p14:creationId xmlns:p14="http://schemas.microsoft.com/office/powerpoint/2010/main" val="2445258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0">
            <a:extLst>
              <a:ext uri="{FF2B5EF4-FFF2-40B4-BE49-F238E27FC236}">
                <a16:creationId xmlns:a16="http://schemas.microsoft.com/office/drawing/2014/main" id="{B0809B3D-DCA8-4EFC-8451-DC2E57302F2D}"/>
              </a:ext>
            </a:extLst>
          </p:cNvPr>
          <p:cNvSpPr>
            <a:spLocks noGrp="1"/>
          </p:cNvSpPr>
          <p:nvPr>
            <p:ph type="title"/>
          </p:nvPr>
        </p:nvSpPr>
        <p:spPr>
          <a:xfrm>
            <a:off x="407503" y="1449465"/>
            <a:ext cx="8596668" cy="5183452"/>
          </a:xfrm>
        </p:spPr>
        <p:txBody>
          <a:bodyPr>
            <a:normAutofit/>
          </a:bodyPr>
          <a:lstStyle/>
          <a:p>
            <a:br>
              <a:rPr lang="en-GB" sz="3100" b="1" i="0" dirty="0">
                <a:solidFill>
                  <a:srgbClr val="002060"/>
                </a:solidFill>
                <a:effectLst/>
              </a:rPr>
            </a:br>
            <a:br>
              <a:rPr lang="en-GB" sz="3100" b="1" i="0" dirty="0">
                <a:solidFill>
                  <a:srgbClr val="002060"/>
                </a:solidFill>
                <a:effectLst/>
              </a:rPr>
            </a:br>
            <a:br>
              <a:rPr lang="en-GB" sz="2700" b="1" i="0" dirty="0">
                <a:solidFill>
                  <a:schemeClr val="tx1">
                    <a:lumMod val="75000"/>
                    <a:lumOff val="25000"/>
                  </a:schemeClr>
                </a:solidFill>
                <a:effectLst/>
              </a:rPr>
            </a:br>
            <a:br>
              <a:rPr lang="en-GB" sz="4000" b="1" i="0" dirty="0">
                <a:solidFill>
                  <a:srgbClr val="002060"/>
                </a:solidFill>
                <a:effectLst/>
              </a:rPr>
            </a:br>
            <a:r>
              <a:rPr lang="en-GB" sz="4000" b="1" i="0" dirty="0">
                <a:solidFill>
                  <a:srgbClr val="002060"/>
                </a:solidFill>
                <a:effectLst/>
              </a:rPr>
              <a:t> </a:t>
            </a:r>
            <a:endParaRPr lang="en-GB" sz="2700" b="1" dirty="0">
              <a:solidFill>
                <a:srgbClr val="002060"/>
              </a:solidFill>
            </a:endParaRPr>
          </a:p>
        </p:txBody>
      </p:sp>
      <p:pic>
        <p:nvPicPr>
          <p:cNvPr id="4" name="Picture 3" descr="Text&#10;&#10;Description automatically generated">
            <a:extLst>
              <a:ext uri="{FF2B5EF4-FFF2-40B4-BE49-F238E27FC236}">
                <a16:creationId xmlns:a16="http://schemas.microsoft.com/office/drawing/2014/main" id="{54301E91-E7E0-498F-9F0B-D3B0D2DE6967}"/>
              </a:ext>
            </a:extLst>
          </p:cNvPr>
          <p:cNvPicPr>
            <a:picLocks noChangeAspect="1"/>
          </p:cNvPicPr>
          <p:nvPr/>
        </p:nvPicPr>
        <p:blipFill rotWithShape="1">
          <a:blip r:embed="rId3"/>
          <a:srcRect t="7258" r="47968" b="42693"/>
          <a:stretch/>
        </p:blipFill>
        <p:spPr>
          <a:xfrm>
            <a:off x="6798659" y="550096"/>
            <a:ext cx="5143406" cy="1022209"/>
          </a:xfrm>
          <a:prstGeom prst="rect">
            <a:avLst/>
          </a:prstGeom>
        </p:spPr>
      </p:pic>
      <p:sp>
        <p:nvSpPr>
          <p:cNvPr id="5" name="TextBox 4">
            <a:extLst>
              <a:ext uri="{FF2B5EF4-FFF2-40B4-BE49-F238E27FC236}">
                <a16:creationId xmlns:a16="http://schemas.microsoft.com/office/drawing/2014/main" id="{0F1F23F5-304A-46B1-A671-87A24C068E09}"/>
              </a:ext>
            </a:extLst>
          </p:cNvPr>
          <p:cNvSpPr txBox="1"/>
          <p:nvPr/>
        </p:nvSpPr>
        <p:spPr>
          <a:xfrm>
            <a:off x="633281" y="685852"/>
            <a:ext cx="8596668" cy="5622052"/>
          </a:xfrm>
          <a:prstGeom prst="rect">
            <a:avLst/>
          </a:prstGeom>
          <a:noFill/>
        </p:spPr>
        <p:txBody>
          <a:bodyPr wrap="square">
            <a:spAutoFit/>
          </a:bodyPr>
          <a:lstStyle/>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en-GB" sz="2400" b="1" i="0" u="none" strike="noStrike" kern="1200" cap="none" spc="0" normalizeH="0" baseline="0" noProof="0" dirty="0">
                <a:ln>
                  <a:noFill/>
                </a:ln>
                <a:solidFill>
                  <a:srgbClr val="002060"/>
                </a:solidFill>
                <a:effectLst/>
                <a:uLnTx/>
                <a:uFillTx/>
                <a:latin typeface="Trebuchet MS" panose="020B0603020202020204"/>
                <a:ea typeface="+mn-ea"/>
                <a:cs typeface="+mn-cs"/>
              </a:rPr>
              <a:t>Report Highlights – Continued</a:t>
            </a:r>
          </a:p>
          <a:p>
            <a:pPr marR="0" lvl="0" algn="l" defTabSz="457200" rtl="0" eaLnBrk="1" fontAlgn="auto" latinLnBrk="0" hangingPunct="1">
              <a:lnSpc>
                <a:spcPct val="100000"/>
              </a:lnSpc>
              <a:spcBef>
                <a:spcPts val="1000"/>
              </a:spcBef>
              <a:spcAft>
                <a:spcPts val="0"/>
              </a:spcAft>
              <a:buClr>
                <a:srgbClr val="90C226"/>
              </a:buClr>
              <a:buSzPct val="80000"/>
              <a:tabLst/>
              <a:defRPr/>
            </a:pPr>
            <a:endParaRPr kumimoji="0" lang="en-GB" sz="1800" b="1" i="0" u="none" strike="noStrike" kern="1200" cap="none" spc="0" normalizeH="0" baseline="0" noProof="0" dirty="0">
              <a:ln>
                <a:noFill/>
              </a:ln>
              <a:solidFill>
                <a:srgbClr val="002060"/>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1000"/>
              </a:spcBef>
              <a:spcAft>
                <a:spcPts val="0"/>
              </a:spcAft>
              <a:buClr>
                <a:srgbClr val="90C226"/>
              </a:buClr>
              <a:buSzPct val="80000"/>
              <a:tabLst/>
              <a:defRPr/>
            </a:pPr>
            <a:r>
              <a:rPr kumimoji="0" lang="en-GB" sz="1800" b="1" i="0" u="none" strike="noStrike" kern="1200" cap="none" spc="0" normalizeH="0" baseline="0" noProof="0" dirty="0">
                <a:ln>
                  <a:noFill/>
                </a:ln>
                <a:solidFill>
                  <a:srgbClr val="002060"/>
                </a:solidFill>
                <a:effectLst/>
                <a:uLnTx/>
                <a:uFillTx/>
                <a:latin typeface="Trebuchet MS" panose="020B0603020202020204"/>
                <a:ea typeface="+mn-ea"/>
                <a:cs typeface="+mn-cs"/>
              </a:rPr>
              <a:t>Getting services to involve the public</a:t>
            </a:r>
            <a:br>
              <a:rPr kumimoji="0" lang="en-GB" sz="1800" b="1" i="0" u="none" strike="noStrike" kern="1200" cap="none" spc="0" normalizeH="0" baseline="0" noProof="0" dirty="0">
                <a:ln>
                  <a:noFill/>
                </a:ln>
                <a:solidFill>
                  <a:srgbClr val="002060"/>
                </a:solidFill>
                <a:effectLst/>
                <a:uLnTx/>
                <a:uFillTx/>
                <a:latin typeface="Trebuchet MS" panose="020B0603020202020204"/>
                <a:ea typeface="+mn-ea"/>
                <a:cs typeface="+mn-cs"/>
              </a:rPr>
            </a:br>
            <a:b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Midland Metropolitan University Hospital </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panose="05000000000000000000" pitchFamily="2" charset="2"/>
              <a:buChar char="Ø"/>
              <a:tabLst/>
              <a:defRPr/>
            </a:pPr>
            <a:r>
              <a:rPr lang="en-GB" dirty="0">
                <a:solidFill>
                  <a:prstClr val="black"/>
                </a:solidFill>
                <a:latin typeface="Trebuchet MS" panose="020B0603020202020204"/>
              </a:rPr>
              <a:t>Supported patient and carer engagement </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on Sickle Cell and Thalassaemia services (which are transferring from City Hospital) </a:t>
            </a:r>
          </a:p>
          <a:p>
            <a:pPr marL="285750" marR="0" lvl="0" indent="-285750" algn="l" defTabSz="457200" rtl="0" eaLnBrk="1" fontAlgn="auto" latinLnBrk="0" hangingPunct="1">
              <a:lnSpc>
                <a:spcPct val="100000"/>
              </a:lnSpc>
              <a:spcBef>
                <a:spcPts val="1000"/>
              </a:spcBef>
              <a:spcAft>
                <a:spcPts val="0"/>
              </a:spcAft>
              <a:buClr>
                <a:srgbClr val="90C226"/>
              </a:buClr>
              <a:buSzPct val="80000"/>
              <a:buFont typeface="Wingdings" panose="05000000000000000000" pitchFamily="2" charset="2"/>
              <a:buChar char="Ø"/>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Contributed insight on patient and visitor way finding</a:t>
            </a:r>
          </a:p>
          <a:p>
            <a:pPr marL="285750" marR="0" lvl="0" indent="-285750" algn="l" defTabSz="457200" rtl="0" eaLnBrk="1" fontAlgn="auto" latinLnBrk="0" hangingPunct="1">
              <a:lnSpc>
                <a:spcPct val="100000"/>
              </a:lnSpc>
              <a:spcBef>
                <a:spcPts val="1000"/>
              </a:spcBef>
              <a:spcAft>
                <a:spcPts val="0"/>
              </a:spcAft>
              <a:buClr>
                <a:srgbClr val="90C226"/>
              </a:buClr>
              <a:buSzPct val="80000"/>
              <a:buFont typeface="Wingdings" panose="05000000000000000000" pitchFamily="2" charset="2"/>
              <a:buChar char="Ø"/>
              <a:tabLst/>
              <a:defRPr/>
            </a:pPr>
            <a:endParaRPr kumimoji="0" lang="en-GB" sz="1800" b="1" i="0" u="none" strike="noStrike" kern="1200" cap="none" spc="0" normalizeH="0" baseline="0" noProof="0" dirty="0">
              <a:ln>
                <a:noFill/>
              </a:ln>
              <a:solidFill>
                <a:srgbClr val="002060"/>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1000"/>
              </a:spcBef>
              <a:spcAft>
                <a:spcPts val="0"/>
              </a:spcAft>
              <a:buClr>
                <a:srgbClr val="90C226"/>
              </a:buClr>
              <a:buSzPct val="80000"/>
              <a:tabLst/>
              <a:defRPr/>
            </a:pPr>
            <a:r>
              <a:rPr kumimoji="0" lang="en-GB" sz="1800" b="1" i="0" u="none" strike="noStrike" kern="1200" cap="none" spc="0" normalizeH="0" baseline="0" noProof="0" dirty="0">
                <a:ln>
                  <a:noFill/>
                </a:ln>
                <a:solidFill>
                  <a:srgbClr val="002060"/>
                </a:solidFill>
                <a:effectLst/>
                <a:uLnTx/>
                <a:uFillTx/>
                <a:latin typeface="Trebuchet MS" panose="020B0603020202020204"/>
                <a:ea typeface="+mn-ea"/>
                <a:cs typeface="+mn-cs"/>
              </a:rPr>
              <a:t>Working with Public Health for better pharmacy access</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lang="en-GB" dirty="0">
                <a:solidFill>
                  <a:prstClr val="black"/>
                </a:solidFill>
                <a:latin typeface="Trebuchet MS" panose="020B0603020202020204"/>
              </a:rPr>
              <a:t>Supported</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the pharmaceutical needs assessment (PNA) steering group</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en-GB" sz="1800" b="1" i="0" u="none" strike="noStrike" kern="1200" cap="none" spc="0" normalizeH="0" baseline="0" noProof="0" dirty="0">
                <a:ln>
                  <a:noFill/>
                </a:ln>
                <a:solidFill>
                  <a:srgbClr val="002060"/>
                </a:solidFill>
                <a:effectLst/>
                <a:uLnTx/>
                <a:uFillTx/>
                <a:latin typeface="Trebuchet MS" panose="020B0603020202020204"/>
                <a:ea typeface="+mn-ea"/>
                <a:cs typeface="+mn-cs"/>
              </a:rPr>
              <a:t>Access to dentistry in Sandwell</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Volunteers undertook a mystery shopper activity of 45 Sandwell dentists to establish whether people can access full NHS dentistry services.  </a:t>
            </a:r>
            <a:endParaRPr kumimoji="0" lang="en-GB"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595633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E02A80-83D9-4ABA-B896-49A5BD31CB70}"/>
              </a:ext>
            </a:extLst>
          </p:cNvPr>
          <p:cNvSpPr txBox="1"/>
          <p:nvPr/>
        </p:nvSpPr>
        <p:spPr>
          <a:xfrm>
            <a:off x="386644" y="336402"/>
            <a:ext cx="8554156" cy="1954381"/>
          </a:xfrm>
          <a:prstGeom prst="rect">
            <a:avLst/>
          </a:prstGeom>
          <a:noFill/>
        </p:spPr>
        <p:txBody>
          <a:bodyPr wrap="square">
            <a:spAutoFit/>
          </a:bodyPr>
          <a:lstStyle/>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en-GB" sz="2400" i="0" u="none" strike="noStrike" kern="1200" cap="none" spc="0" normalizeH="0" baseline="0" noProof="0" dirty="0">
                <a:ln>
                  <a:noFill/>
                </a:ln>
                <a:solidFill>
                  <a:srgbClr val="002060"/>
                </a:solidFill>
                <a:effectLst/>
                <a:uLnTx/>
                <a:uFillTx/>
                <a:latin typeface="Trebuchet MS" panose="020B0603020202020204"/>
                <a:ea typeface="+mn-ea"/>
                <a:cs typeface="+mn-cs"/>
              </a:rPr>
              <a:t>Sophie Shuttlewood, Projects &amp; Partnerships Lead</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en-GB" sz="2400" b="1" i="0" u="none" strike="noStrike" kern="1200" cap="none" spc="0" normalizeH="0" baseline="0" noProof="0" dirty="0">
              <a:ln>
                <a:noFill/>
              </a:ln>
              <a:solidFill>
                <a:srgbClr val="002060"/>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en-GB" sz="2400" b="1" i="0" u="none" strike="noStrike" kern="1200" cap="none" spc="0" normalizeH="0" baseline="0" noProof="0" dirty="0">
              <a:ln>
                <a:noFill/>
              </a:ln>
              <a:solidFill>
                <a:srgbClr val="002060"/>
              </a:solidFill>
              <a:effectLst/>
              <a:uLnTx/>
              <a:uFillTx/>
              <a:latin typeface="Trebuchet MS" panose="020B0603020202020204"/>
              <a:ea typeface="+mn-ea"/>
              <a:cs typeface="+mn-cs"/>
            </a:endParaRPr>
          </a:p>
          <a:p>
            <a:pPr marR="0" lvl="0" algn="ctr" defTabSz="457200" rtl="0" eaLnBrk="1" fontAlgn="auto" latinLnBrk="0" hangingPunct="1">
              <a:lnSpc>
                <a:spcPct val="100000"/>
              </a:lnSpc>
              <a:spcBef>
                <a:spcPts val="1000"/>
              </a:spcBef>
              <a:spcAft>
                <a:spcPts val="0"/>
              </a:spcAft>
              <a:buClr>
                <a:srgbClr val="90C226"/>
              </a:buClr>
              <a:buSzPct val="80000"/>
              <a:tabLst/>
              <a:defRPr/>
            </a:pPr>
            <a:r>
              <a:rPr kumimoji="0" lang="en-GB" sz="2400" b="1" i="0" u="none" strike="noStrike" kern="1200" cap="none" spc="0" normalizeH="0" baseline="0" noProof="0" dirty="0">
                <a:ln>
                  <a:noFill/>
                </a:ln>
                <a:solidFill>
                  <a:srgbClr val="002060"/>
                </a:solidFill>
                <a:effectLst/>
                <a:uLnTx/>
                <a:uFillTx/>
                <a:latin typeface="Trebuchet MS" panose="020B0603020202020204"/>
                <a:ea typeface="+mn-ea"/>
                <a:cs typeface="+mn-cs"/>
              </a:rPr>
              <a:t>Priority Projects 2021/22</a:t>
            </a:r>
          </a:p>
        </p:txBody>
      </p:sp>
      <p:sp>
        <p:nvSpPr>
          <p:cNvPr id="7" name="TextBox 6">
            <a:extLst>
              <a:ext uri="{FF2B5EF4-FFF2-40B4-BE49-F238E27FC236}">
                <a16:creationId xmlns:a16="http://schemas.microsoft.com/office/drawing/2014/main" id="{A0AD230F-712E-4839-9F6C-F47EF0033B1C}"/>
              </a:ext>
            </a:extLst>
          </p:cNvPr>
          <p:cNvSpPr txBox="1"/>
          <p:nvPr/>
        </p:nvSpPr>
        <p:spPr>
          <a:xfrm>
            <a:off x="0" y="3121736"/>
            <a:ext cx="7165623" cy="307264"/>
          </a:xfrm>
          <a:prstGeom prst="rect">
            <a:avLst/>
          </a:prstGeom>
          <a:noFill/>
        </p:spPr>
        <p:txBody>
          <a:bodyPr wrap="square">
            <a:spAutoFit/>
          </a:bodyPr>
          <a:lstStyle/>
          <a:p>
            <a:pPr marL="285750" indent="-285750">
              <a:lnSpc>
                <a:spcPts val="1500"/>
              </a:lnSpc>
              <a:spcAft>
                <a:spcPts val="0"/>
              </a:spcAft>
              <a:buFont typeface="Wingdings" panose="05000000000000000000" pitchFamily="2" charset="2"/>
              <a:buChar char="Ø"/>
            </a:pPr>
            <a:r>
              <a:rPr lang="en-GB" sz="2400" b="1" dirty="0">
                <a:solidFill>
                  <a:srgbClr val="002060"/>
                </a:solidFill>
                <a:ea typeface="Calibri" panose="020F0502020204030204" pitchFamily="34" charset="0"/>
                <a:cs typeface="Arial"/>
              </a:rPr>
              <a:t>T</a:t>
            </a:r>
            <a:r>
              <a:rPr lang="en-GB" sz="2400" b="1" dirty="0">
                <a:solidFill>
                  <a:srgbClr val="002060"/>
                </a:solidFill>
                <a:effectLst/>
                <a:ea typeface="Calibri" panose="020F0502020204030204" pitchFamily="34" charset="0"/>
                <a:cs typeface="Arial"/>
              </a:rPr>
              <a:t>he hidden impact of Covid-19 on Carers</a:t>
            </a:r>
            <a:r>
              <a:rPr lang="en-GB" sz="2400" b="1" dirty="0">
                <a:solidFill>
                  <a:srgbClr val="002060"/>
                </a:solidFill>
                <a:ea typeface="Calibri" panose="020F0502020204030204" pitchFamily="34" charset="0"/>
                <a:cs typeface="Arial"/>
              </a:rPr>
              <a:t> </a:t>
            </a:r>
          </a:p>
        </p:txBody>
      </p:sp>
      <p:sp>
        <p:nvSpPr>
          <p:cNvPr id="8" name="TextBox 7">
            <a:extLst>
              <a:ext uri="{FF2B5EF4-FFF2-40B4-BE49-F238E27FC236}">
                <a16:creationId xmlns:a16="http://schemas.microsoft.com/office/drawing/2014/main" id="{91E79656-F59D-4854-A0DF-A1EDE0AFF245}"/>
              </a:ext>
            </a:extLst>
          </p:cNvPr>
          <p:cNvSpPr txBox="1"/>
          <p:nvPr/>
        </p:nvSpPr>
        <p:spPr>
          <a:xfrm>
            <a:off x="0" y="4045507"/>
            <a:ext cx="10495846" cy="461665"/>
          </a:xfrm>
          <a:prstGeom prst="rect">
            <a:avLst/>
          </a:prstGeom>
          <a:noFill/>
        </p:spPr>
        <p:txBody>
          <a:bodyPr wrap="square" rtlCol="0">
            <a:spAutoFit/>
          </a:bodyPr>
          <a:lstStyle/>
          <a:p>
            <a:pPr marL="285750" indent="-285750">
              <a:buFont typeface="Wingdings" panose="05000000000000000000" pitchFamily="2" charset="2"/>
              <a:buChar char="Ø"/>
            </a:pPr>
            <a:r>
              <a:rPr lang="en-GB" sz="2400" b="1" dirty="0">
                <a:solidFill>
                  <a:srgbClr val="002060"/>
                </a:solidFill>
              </a:rPr>
              <a:t>“Patients in waiting” - experience of hospital treatment pathways</a:t>
            </a:r>
          </a:p>
        </p:txBody>
      </p:sp>
    </p:spTree>
    <p:extLst>
      <p:ext uri="{BB962C8B-B14F-4D97-AF65-F5344CB8AC3E}">
        <p14:creationId xmlns:p14="http://schemas.microsoft.com/office/powerpoint/2010/main" val="3096427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0">
            <a:extLst>
              <a:ext uri="{FF2B5EF4-FFF2-40B4-BE49-F238E27FC236}">
                <a16:creationId xmlns:a16="http://schemas.microsoft.com/office/drawing/2014/main" id="{B0809B3D-DCA8-4EFC-8451-DC2E57302F2D}"/>
              </a:ext>
            </a:extLst>
          </p:cNvPr>
          <p:cNvSpPr>
            <a:spLocks noGrp="1"/>
          </p:cNvSpPr>
          <p:nvPr>
            <p:ph type="title"/>
          </p:nvPr>
        </p:nvSpPr>
        <p:spPr>
          <a:xfrm>
            <a:off x="407503" y="1449465"/>
            <a:ext cx="8596668" cy="5183452"/>
          </a:xfrm>
        </p:spPr>
        <p:txBody>
          <a:bodyPr>
            <a:normAutofit/>
          </a:bodyPr>
          <a:lstStyle/>
          <a:p>
            <a:br>
              <a:rPr lang="en-GB" sz="3100" b="1" i="0" dirty="0">
                <a:solidFill>
                  <a:srgbClr val="002060"/>
                </a:solidFill>
                <a:effectLst/>
              </a:rPr>
            </a:br>
            <a:br>
              <a:rPr lang="en-GB" sz="3100" b="1" i="0" dirty="0">
                <a:solidFill>
                  <a:srgbClr val="002060"/>
                </a:solidFill>
                <a:effectLst/>
              </a:rPr>
            </a:br>
            <a:br>
              <a:rPr lang="en-GB" sz="2700" b="1" i="0" dirty="0">
                <a:solidFill>
                  <a:schemeClr val="tx1">
                    <a:lumMod val="75000"/>
                    <a:lumOff val="25000"/>
                  </a:schemeClr>
                </a:solidFill>
                <a:effectLst/>
              </a:rPr>
            </a:br>
            <a:br>
              <a:rPr lang="en-GB" sz="4000" b="1" i="0" dirty="0">
                <a:solidFill>
                  <a:srgbClr val="002060"/>
                </a:solidFill>
                <a:effectLst/>
              </a:rPr>
            </a:br>
            <a:r>
              <a:rPr lang="en-GB" sz="4000" b="1" i="0" dirty="0">
                <a:solidFill>
                  <a:srgbClr val="002060"/>
                </a:solidFill>
                <a:effectLst/>
              </a:rPr>
              <a:t> </a:t>
            </a:r>
            <a:endParaRPr lang="en-GB" sz="2700" b="1" dirty="0">
              <a:solidFill>
                <a:srgbClr val="002060"/>
              </a:solidFill>
            </a:endParaRPr>
          </a:p>
        </p:txBody>
      </p:sp>
      <p:pic>
        <p:nvPicPr>
          <p:cNvPr id="4" name="Picture 3" descr="Text&#10;&#10;Description automatically generated">
            <a:extLst>
              <a:ext uri="{FF2B5EF4-FFF2-40B4-BE49-F238E27FC236}">
                <a16:creationId xmlns:a16="http://schemas.microsoft.com/office/drawing/2014/main" id="{54301E91-E7E0-498F-9F0B-D3B0D2DE6967}"/>
              </a:ext>
            </a:extLst>
          </p:cNvPr>
          <p:cNvPicPr>
            <a:picLocks noChangeAspect="1"/>
          </p:cNvPicPr>
          <p:nvPr/>
        </p:nvPicPr>
        <p:blipFill rotWithShape="1">
          <a:blip r:embed="rId3"/>
          <a:srcRect t="7258" r="47968" b="42693"/>
          <a:stretch/>
        </p:blipFill>
        <p:spPr>
          <a:xfrm>
            <a:off x="6798659" y="550096"/>
            <a:ext cx="5143406" cy="1022209"/>
          </a:xfrm>
          <a:prstGeom prst="rect">
            <a:avLst/>
          </a:prstGeom>
        </p:spPr>
      </p:pic>
      <p:sp>
        <p:nvSpPr>
          <p:cNvPr id="5" name="TextBox 4">
            <a:extLst>
              <a:ext uri="{FF2B5EF4-FFF2-40B4-BE49-F238E27FC236}">
                <a16:creationId xmlns:a16="http://schemas.microsoft.com/office/drawing/2014/main" id="{9D53AF87-F4A9-4D21-9940-B32DB8396FA9}"/>
              </a:ext>
            </a:extLst>
          </p:cNvPr>
          <p:cNvSpPr txBox="1"/>
          <p:nvPr/>
        </p:nvSpPr>
        <p:spPr>
          <a:xfrm>
            <a:off x="798616" y="392052"/>
            <a:ext cx="6101644" cy="830997"/>
          </a:xfrm>
          <a:prstGeom prst="rect">
            <a:avLst/>
          </a:prstGeom>
          <a:noFill/>
        </p:spPr>
        <p:txBody>
          <a:bodyPr wrap="square">
            <a:spAutoFit/>
          </a:bodyPr>
          <a:lstStyle/>
          <a:p>
            <a:r>
              <a:rPr lang="en-GB" altLang="en-US" sz="2400" b="1" dirty="0">
                <a:solidFill>
                  <a:srgbClr val="FF33CC"/>
                </a:solidFill>
              </a:rPr>
              <a:t>Partnerships with seldom heard groups – </a:t>
            </a:r>
          </a:p>
          <a:p>
            <a:r>
              <a:rPr lang="en-GB" altLang="en-US" sz="2400" b="1" dirty="0">
                <a:solidFill>
                  <a:srgbClr val="FF33CC"/>
                </a:solidFill>
              </a:rPr>
              <a:t>Care Quality Commission project</a:t>
            </a:r>
            <a:endParaRPr lang="en-GB" sz="2400" dirty="0"/>
          </a:p>
        </p:txBody>
      </p:sp>
      <p:sp>
        <p:nvSpPr>
          <p:cNvPr id="7" name="TextBox 6">
            <a:extLst>
              <a:ext uri="{FF2B5EF4-FFF2-40B4-BE49-F238E27FC236}">
                <a16:creationId xmlns:a16="http://schemas.microsoft.com/office/drawing/2014/main" id="{DAEB1CC1-00EB-40C7-8809-19841B787C7C}"/>
              </a:ext>
            </a:extLst>
          </p:cNvPr>
          <p:cNvSpPr txBox="1"/>
          <p:nvPr/>
        </p:nvSpPr>
        <p:spPr>
          <a:xfrm>
            <a:off x="798616" y="1449465"/>
            <a:ext cx="6618184" cy="2554545"/>
          </a:xfrm>
          <a:prstGeom prst="rect">
            <a:avLst/>
          </a:prstGeom>
          <a:noFill/>
        </p:spPr>
        <p:txBody>
          <a:bodyPr wrap="square">
            <a:spAutoFit/>
          </a:bodyPr>
          <a:lstStyle/>
          <a:p>
            <a:pPr marL="0" indent="0" eaLnBrk="1" hangingPunct="1">
              <a:buNone/>
            </a:pPr>
            <a:r>
              <a:rPr lang="en-GB" sz="2000" b="1" dirty="0">
                <a:solidFill>
                  <a:srgbClr val="002060"/>
                </a:solidFill>
              </a:rPr>
              <a:t>The aim of the project was to hear from seldom heard communities about: </a:t>
            </a:r>
          </a:p>
          <a:p>
            <a:pPr marL="0" indent="0" eaLnBrk="1" hangingPunct="1">
              <a:buNone/>
            </a:pPr>
            <a:endParaRPr lang="en-GB" sz="2000" b="1" dirty="0">
              <a:solidFill>
                <a:srgbClr val="002060"/>
              </a:solidFill>
            </a:endParaRPr>
          </a:p>
          <a:p>
            <a:pPr>
              <a:buFont typeface="Wingdings" panose="05000000000000000000" pitchFamily="2" charset="2"/>
              <a:buChar char="Ø"/>
            </a:pPr>
            <a:r>
              <a:rPr lang="en-GB" sz="2000" b="1" dirty="0">
                <a:solidFill>
                  <a:srgbClr val="00B050"/>
                </a:solidFill>
              </a:rPr>
              <a:t>What they know about and what they can expect from Health and Social Care services in Sandwell</a:t>
            </a:r>
          </a:p>
          <a:p>
            <a:endParaRPr lang="en-GB" sz="2000" b="1" dirty="0">
              <a:solidFill>
                <a:srgbClr val="00B050"/>
              </a:solidFill>
            </a:endParaRPr>
          </a:p>
          <a:p>
            <a:pPr lvl="0">
              <a:buFont typeface="Wingdings" panose="05000000000000000000" pitchFamily="2" charset="2"/>
              <a:buChar char="Ø"/>
            </a:pPr>
            <a:r>
              <a:rPr lang="en-GB" sz="2000" b="1" dirty="0">
                <a:solidFill>
                  <a:srgbClr val="00B050"/>
                </a:solidFill>
              </a:rPr>
              <a:t>Their understanding of the role of the CQC and how the latter can engage with these communities.</a:t>
            </a:r>
            <a:endParaRPr lang="en-GB" sz="2000" dirty="0"/>
          </a:p>
        </p:txBody>
      </p:sp>
      <p:sp>
        <p:nvSpPr>
          <p:cNvPr id="9" name="TextBox 8">
            <a:extLst>
              <a:ext uri="{FF2B5EF4-FFF2-40B4-BE49-F238E27FC236}">
                <a16:creationId xmlns:a16="http://schemas.microsoft.com/office/drawing/2014/main" id="{08DCBA6C-EB0B-49FE-B6E2-EABBEADAC705}"/>
              </a:ext>
            </a:extLst>
          </p:cNvPr>
          <p:cNvSpPr txBox="1"/>
          <p:nvPr/>
        </p:nvSpPr>
        <p:spPr>
          <a:xfrm>
            <a:off x="407503" y="4374615"/>
            <a:ext cx="7009297" cy="1887696"/>
          </a:xfrm>
          <a:prstGeom prst="rect">
            <a:avLst/>
          </a:prstGeom>
          <a:noFill/>
        </p:spPr>
        <p:txBody>
          <a:bodyPr wrap="square">
            <a:spAutoFit/>
          </a:bodyPr>
          <a:lstStyle/>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en-GB" sz="2000" b="1" i="0" u="none" strike="noStrike" kern="1200" cap="none" spc="0" normalizeH="0" baseline="0" noProof="0" dirty="0">
                <a:ln>
                  <a:noFill/>
                </a:ln>
                <a:solidFill>
                  <a:srgbClr val="002060"/>
                </a:solidFill>
                <a:effectLst/>
                <a:uLnTx/>
                <a:uFillTx/>
                <a:latin typeface="Trebuchet MS" panose="020B0603020202020204"/>
                <a:ea typeface="+mn-ea"/>
                <a:cs typeface="+mn-cs"/>
              </a:rPr>
              <a:t>We engaged with:</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panose="05000000000000000000" pitchFamily="2" charset="2"/>
              <a:buChar char="Ø"/>
              <a:tabLst/>
              <a:defRPr/>
            </a:pPr>
            <a:r>
              <a:rPr kumimoji="0" lang="en-GB" sz="2000" i="0" u="none" strike="noStrike" kern="1200" cap="none" spc="0" normalizeH="0" baseline="0" noProof="0" dirty="0">
                <a:ln>
                  <a:noFill/>
                </a:ln>
                <a:solidFill>
                  <a:srgbClr val="002060"/>
                </a:solidFill>
                <a:effectLst/>
                <a:uLnTx/>
                <a:uFillTx/>
                <a:latin typeface="Trebuchet MS" panose="020B0603020202020204"/>
                <a:ea typeface="+mn-ea"/>
                <a:cs typeface="+mn-cs"/>
              </a:rPr>
              <a:t>people who had experienced </a:t>
            </a:r>
            <a:r>
              <a:rPr kumimoji="0" lang="en-GB" sz="2000" b="1" i="0" u="none" strike="noStrike" kern="1200" cap="none" spc="0" normalizeH="0" baseline="0" noProof="0" dirty="0">
                <a:ln>
                  <a:noFill/>
                </a:ln>
                <a:solidFill>
                  <a:srgbClr val="002060"/>
                </a:solidFill>
                <a:effectLst/>
                <a:uLnTx/>
                <a:uFillTx/>
                <a:latin typeface="Trebuchet MS" panose="020B0603020202020204"/>
                <a:ea typeface="+mn-ea"/>
                <a:cs typeface="+mn-cs"/>
              </a:rPr>
              <a:t>homelessness</a:t>
            </a:r>
            <a:r>
              <a:rPr kumimoji="0" lang="en-GB" sz="2000" b="0" i="0" u="none" strike="noStrike" kern="1200" cap="none" spc="0" normalizeH="0" baseline="0" noProof="0" dirty="0">
                <a:ln>
                  <a:noFill/>
                </a:ln>
                <a:solidFill>
                  <a:srgbClr val="002060"/>
                </a:solidFill>
                <a:effectLst/>
                <a:uLnTx/>
                <a:uFillTx/>
                <a:latin typeface="Trebuchet MS" panose="020B0603020202020204"/>
                <a:ea typeface="+mn-ea"/>
                <a:cs typeface="+mn-cs"/>
              </a:rPr>
              <a:t> at some point in their life </a:t>
            </a:r>
            <a:r>
              <a:rPr kumimoji="0" lang="en-GB" sz="2000" b="1" i="0" u="none" strike="noStrike" kern="1200" cap="none" spc="0" normalizeH="0" baseline="0" noProof="0" dirty="0">
                <a:ln>
                  <a:noFill/>
                </a:ln>
                <a:solidFill>
                  <a:srgbClr val="00B050"/>
                </a:solidFill>
                <a:effectLst/>
                <a:uLnTx/>
                <a:uFillTx/>
                <a:latin typeface="Trebuchet MS" panose="020B0603020202020204"/>
                <a:ea typeface="+mn-ea"/>
                <a:cs typeface="+mn-cs"/>
              </a:rPr>
              <a:t>(survey with host families)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uLnTx/>
                <a:uFillTx/>
                <a:latin typeface="Trebuchet MS" panose="020B0603020202020204"/>
                <a:ea typeface="+mn-ea"/>
                <a:cs typeface="+mn-cs"/>
              </a:rPr>
              <a:t>People who have </a:t>
            </a:r>
            <a:r>
              <a:rPr kumimoji="0" lang="en-GB" sz="2000" b="1" i="0" u="none" strike="noStrike" kern="1200" cap="none" spc="0" normalizeH="0" baseline="0" noProof="0" dirty="0">
                <a:ln>
                  <a:noFill/>
                </a:ln>
                <a:solidFill>
                  <a:srgbClr val="002060"/>
                </a:solidFill>
                <a:effectLst/>
                <a:uLnTx/>
                <a:uFillTx/>
                <a:latin typeface="Trebuchet MS" panose="020B0603020202020204"/>
                <a:ea typeface="+mn-ea"/>
                <a:cs typeface="+mn-cs"/>
              </a:rPr>
              <a:t>Sickle Cell </a:t>
            </a:r>
            <a:r>
              <a:rPr kumimoji="0" lang="en-GB" sz="2000" i="0" u="none" strike="noStrike" kern="1200" cap="none" spc="0" normalizeH="0" baseline="0" noProof="0" dirty="0">
                <a:ln>
                  <a:noFill/>
                </a:ln>
                <a:solidFill>
                  <a:srgbClr val="002060"/>
                </a:solidFill>
                <a:effectLst/>
                <a:uLnTx/>
                <a:uFillTx/>
                <a:latin typeface="Trebuchet MS" panose="020B0603020202020204"/>
                <a:ea typeface="+mn-ea"/>
                <a:cs typeface="+mn-cs"/>
              </a:rPr>
              <a:t>(inherited blood disorder)                           </a:t>
            </a:r>
            <a:r>
              <a:rPr kumimoji="0" lang="en-GB" sz="2000" b="1" i="0" u="none" strike="noStrike" kern="1200" cap="none" spc="0" normalizeH="0" baseline="0" noProof="0" dirty="0">
                <a:ln>
                  <a:noFill/>
                </a:ln>
                <a:solidFill>
                  <a:srgbClr val="00B050"/>
                </a:solidFill>
                <a:effectLst/>
                <a:uLnTx/>
                <a:uFillTx/>
                <a:latin typeface="Trebuchet MS" panose="020B0603020202020204"/>
                <a:ea typeface="+mn-ea"/>
                <a:cs typeface="+mn-cs"/>
              </a:rPr>
              <a:t>(</a:t>
            </a:r>
            <a:r>
              <a:rPr kumimoji="0" lang="en-GB" altLang="en-US" sz="2000" b="1" i="0" u="none" strike="noStrike" kern="1200" cap="none" spc="0" normalizeH="0" baseline="0" noProof="0" dirty="0">
                <a:ln>
                  <a:noFill/>
                </a:ln>
                <a:solidFill>
                  <a:srgbClr val="00B050"/>
                </a:solidFill>
                <a:effectLst/>
                <a:uLnTx/>
                <a:uFillTx/>
                <a:latin typeface="Trebuchet MS" panose="020B0603020202020204"/>
                <a:ea typeface="+mn-ea"/>
                <a:cs typeface="+mn-cs"/>
              </a:rPr>
              <a:t>virtual group meeting &amp; telephone conversations)</a:t>
            </a:r>
            <a:endParaRPr kumimoji="0" lang="en-GB" sz="2000" b="1" i="0" u="none" strike="noStrike" kern="1200" cap="none" spc="0" normalizeH="0" baseline="0" noProof="0" dirty="0">
              <a:ln>
                <a:noFill/>
              </a:ln>
              <a:solidFill>
                <a:srgbClr val="00B050"/>
              </a:solidFill>
              <a:effectLst/>
              <a:uLnTx/>
              <a:uFillTx/>
              <a:latin typeface="Trebuchet MS" panose="020B0603020202020204"/>
              <a:ea typeface="+mn-ea"/>
              <a:cs typeface="+mn-cs"/>
            </a:endParaRPr>
          </a:p>
        </p:txBody>
      </p:sp>
      <p:pic>
        <p:nvPicPr>
          <p:cNvPr id="11" name="Picture 10" descr="Logo, company name&#10;&#10;Description automatically generated">
            <a:extLst>
              <a:ext uri="{FF2B5EF4-FFF2-40B4-BE49-F238E27FC236}">
                <a16:creationId xmlns:a16="http://schemas.microsoft.com/office/drawing/2014/main" id="{EB2ABA80-F630-4EB8-B8CC-394FFC3E4AA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45535" y="2827739"/>
            <a:ext cx="1932332" cy="1207664"/>
          </a:xfrm>
          <a:prstGeom prst="rect">
            <a:avLst/>
          </a:prstGeom>
          <a:noFill/>
          <a:ln>
            <a:noFill/>
          </a:ln>
        </p:spPr>
      </p:pic>
      <p:pic>
        <p:nvPicPr>
          <p:cNvPr id="12" name="Picture 11">
            <a:extLst>
              <a:ext uri="{FF2B5EF4-FFF2-40B4-BE49-F238E27FC236}">
                <a16:creationId xmlns:a16="http://schemas.microsoft.com/office/drawing/2014/main" id="{76285585-1A6D-4CBB-8DB3-76537E719627}"/>
              </a:ext>
            </a:extLst>
          </p:cNvPr>
          <p:cNvPicPr>
            <a:picLocks noChangeAspect="1"/>
          </p:cNvPicPr>
          <p:nvPr/>
        </p:nvPicPr>
        <p:blipFill>
          <a:blip r:embed="rId5"/>
          <a:stretch>
            <a:fillRect/>
          </a:stretch>
        </p:blipFill>
        <p:spPr>
          <a:xfrm>
            <a:off x="7361747" y="4673600"/>
            <a:ext cx="2008615" cy="874375"/>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0722D98A-3AAA-4C02-B614-9BAA2637593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63267" y="5428016"/>
            <a:ext cx="1016000" cy="1016000"/>
          </a:xfrm>
          <a:prstGeom prst="rect">
            <a:avLst/>
          </a:prstGeom>
          <a:noFill/>
          <a:ln>
            <a:noFill/>
          </a:ln>
        </p:spPr>
      </p:pic>
    </p:spTree>
    <p:extLst>
      <p:ext uri="{BB962C8B-B14F-4D97-AF65-F5344CB8AC3E}">
        <p14:creationId xmlns:p14="http://schemas.microsoft.com/office/powerpoint/2010/main" val="222096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22455D-F986-46E7-886D-BE679AFA2884}"/>
              </a:ext>
            </a:extLst>
          </p:cNvPr>
          <p:cNvSpPr>
            <a:spLocks noGrp="1"/>
          </p:cNvSpPr>
          <p:nvPr>
            <p:ph idx="1"/>
          </p:nvPr>
        </p:nvSpPr>
        <p:spPr>
          <a:xfrm>
            <a:off x="548854" y="1061200"/>
            <a:ext cx="8596668" cy="5277508"/>
          </a:xfrm>
        </p:spPr>
        <p:txBody>
          <a:bodyPr>
            <a:normAutofit/>
          </a:bodyPr>
          <a:lstStyle/>
          <a:p>
            <a:pPr marL="0" indent="0">
              <a:buNone/>
            </a:pPr>
            <a:r>
              <a:rPr lang="en-GB" sz="2400" b="1" dirty="0">
                <a:solidFill>
                  <a:srgbClr val="002060"/>
                </a:solidFill>
              </a:rPr>
              <a:t>Melissa Elders </a:t>
            </a:r>
          </a:p>
          <a:p>
            <a:pPr marL="0" indent="0">
              <a:buNone/>
            </a:pPr>
            <a:r>
              <a:rPr lang="en-GB" sz="2400" b="1" dirty="0">
                <a:solidFill>
                  <a:srgbClr val="002060"/>
                </a:solidFill>
              </a:rPr>
              <a:t>Community Outreach Lead</a:t>
            </a:r>
          </a:p>
          <a:p>
            <a:pPr marL="0" indent="0">
              <a:buNone/>
            </a:pPr>
            <a:endParaRPr lang="en-GB" sz="2400" dirty="0">
              <a:solidFill>
                <a:srgbClr val="002060"/>
              </a:solidFill>
            </a:endParaRPr>
          </a:p>
          <a:p>
            <a:pPr marL="0" indent="0">
              <a:buNone/>
            </a:pPr>
            <a:r>
              <a:rPr lang="en-GB" sz="2400" dirty="0">
                <a:solidFill>
                  <a:srgbClr val="002060"/>
                </a:solidFill>
              </a:rPr>
              <a:t>Challenging through the pandemic – adapt and work differently however – opportunities opening up</a:t>
            </a:r>
          </a:p>
          <a:p>
            <a:r>
              <a:rPr lang="en-GB" sz="2400" b="1" dirty="0">
                <a:solidFill>
                  <a:schemeClr val="accent1">
                    <a:lumMod val="75000"/>
                  </a:schemeClr>
                </a:solidFill>
              </a:rPr>
              <a:t>3535</a:t>
            </a:r>
            <a:r>
              <a:rPr lang="en-GB" sz="2400" dirty="0">
                <a:solidFill>
                  <a:srgbClr val="002060"/>
                </a:solidFill>
              </a:rPr>
              <a:t> people have shared experiences with Healthwatch Sandwell.</a:t>
            </a:r>
          </a:p>
          <a:p>
            <a:r>
              <a:rPr lang="en-GB" sz="2400" b="1" dirty="0">
                <a:solidFill>
                  <a:schemeClr val="accent1">
                    <a:lumMod val="75000"/>
                  </a:schemeClr>
                </a:solidFill>
              </a:rPr>
              <a:t>291</a:t>
            </a:r>
            <a:r>
              <a:rPr lang="en-GB" sz="2400" dirty="0">
                <a:solidFill>
                  <a:srgbClr val="002060"/>
                </a:solidFill>
              </a:rPr>
              <a:t> came to us for clear covid advice and information about topics such as mental health and covid 19.</a:t>
            </a:r>
          </a:p>
          <a:p>
            <a:r>
              <a:rPr lang="en-GB" sz="2400" dirty="0">
                <a:solidFill>
                  <a:srgbClr val="002060"/>
                </a:solidFill>
              </a:rPr>
              <a:t>Engage throughout Sandwell and with its diverse population.</a:t>
            </a:r>
          </a:p>
          <a:p>
            <a:pPr marL="0" indent="0">
              <a:buNone/>
            </a:pPr>
            <a:endParaRPr lang="en-GB" sz="2400" dirty="0"/>
          </a:p>
        </p:txBody>
      </p:sp>
      <p:pic>
        <p:nvPicPr>
          <p:cNvPr id="5" name="Picture 4" descr="Text&#10;&#10;Description automatically generated">
            <a:extLst>
              <a:ext uri="{FF2B5EF4-FFF2-40B4-BE49-F238E27FC236}">
                <a16:creationId xmlns:a16="http://schemas.microsoft.com/office/drawing/2014/main" id="{B5BCAFD4-5D53-4DC5-B8AF-42CB49BA77EB}"/>
              </a:ext>
            </a:extLst>
          </p:cNvPr>
          <p:cNvPicPr>
            <a:picLocks noChangeAspect="1"/>
          </p:cNvPicPr>
          <p:nvPr/>
        </p:nvPicPr>
        <p:blipFill rotWithShape="1">
          <a:blip r:embed="rId3"/>
          <a:srcRect t="7258" r="47968" b="42693"/>
          <a:stretch/>
        </p:blipFill>
        <p:spPr>
          <a:xfrm>
            <a:off x="6798659" y="550096"/>
            <a:ext cx="5143406" cy="1022209"/>
          </a:xfrm>
          <a:prstGeom prst="rect">
            <a:avLst/>
          </a:prstGeom>
        </p:spPr>
      </p:pic>
    </p:spTree>
    <p:extLst>
      <p:ext uri="{BB962C8B-B14F-4D97-AF65-F5344CB8AC3E}">
        <p14:creationId xmlns:p14="http://schemas.microsoft.com/office/powerpoint/2010/main" val="174885480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9FCBA9BF9632E42B79EAE9BC05B425A" ma:contentTypeVersion="13" ma:contentTypeDescription="Create a new document." ma:contentTypeScope="" ma:versionID="ffb7fa79ae2d368aecbe29025295a61d">
  <xsd:schema xmlns:xsd="http://www.w3.org/2001/XMLSchema" xmlns:xs="http://www.w3.org/2001/XMLSchema" xmlns:p="http://schemas.microsoft.com/office/2006/metadata/properties" xmlns:ns3="99aaf6d9-31b3-4d63-bb73-41bc76350541" xmlns:ns4="eea9783d-28d5-4cc0-a06d-9dd3fecb7142" targetNamespace="http://schemas.microsoft.com/office/2006/metadata/properties" ma:root="true" ma:fieldsID="c7972ba99dd93c6b85f252cfaeea5a21" ns3:_="" ns4:_="">
    <xsd:import namespace="99aaf6d9-31b3-4d63-bb73-41bc76350541"/>
    <xsd:import namespace="eea9783d-28d5-4cc0-a06d-9dd3fecb714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aaf6d9-31b3-4d63-bb73-41bc7635054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a9783d-28d5-4cc0-a06d-9dd3fecb714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1FBB17F-A084-4569-A394-CB67589DC5CA}">
  <ds:schemaRefs>
    <ds:schemaRef ds:uri="http://schemas.microsoft.com/sharepoint/v3/contenttype/forms"/>
  </ds:schemaRefs>
</ds:datastoreItem>
</file>

<file path=customXml/itemProps2.xml><?xml version="1.0" encoding="utf-8"?>
<ds:datastoreItem xmlns:ds="http://schemas.openxmlformats.org/officeDocument/2006/customXml" ds:itemID="{6D3F5C86-6DF5-4889-A195-68AF656B7B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aaf6d9-31b3-4d63-bb73-41bc76350541"/>
    <ds:schemaRef ds:uri="eea9783d-28d5-4cc0-a06d-9dd3fecb71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ADB0A0-67B5-438A-8901-6848E2087851}">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99aaf6d9-31b3-4d63-bb73-41bc76350541"/>
    <ds:schemaRef ds:uri="http://schemas.microsoft.com/office/infopath/2007/PartnerControls"/>
    <ds:schemaRef ds:uri="http://purl.org/dc/elements/1.1/"/>
    <ds:schemaRef ds:uri="eea9783d-28d5-4cc0-a06d-9dd3fecb714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Facet</Template>
  <TotalTime>3890</TotalTime>
  <Words>3257</Words>
  <Application>Microsoft Office PowerPoint</Application>
  <PresentationFormat>Widescreen</PresentationFormat>
  <Paragraphs>492</Paragraphs>
  <Slides>42</Slides>
  <Notes>9</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42</vt:i4>
      </vt:variant>
    </vt:vector>
  </HeadingPairs>
  <TitlesOfParts>
    <vt:vector size="55" baseType="lpstr">
      <vt:lpstr>Malgun Gothic Semilight</vt:lpstr>
      <vt:lpstr>Arial</vt:lpstr>
      <vt:lpstr>Calibri</vt:lpstr>
      <vt:lpstr>Calibri Light</vt:lpstr>
      <vt:lpstr>Century Gothic</vt:lpstr>
      <vt:lpstr>Tahoma</vt:lpstr>
      <vt:lpstr>Trebuchet MS</vt:lpstr>
      <vt:lpstr>Wingdings</vt:lpstr>
      <vt:lpstr>Wingdings 3</vt:lpstr>
      <vt:lpstr>Facet</vt:lpstr>
      <vt:lpstr>Office Theme</vt:lpstr>
      <vt:lpstr>1_Office Theme</vt:lpstr>
      <vt:lpstr>2_Office Theme</vt:lpstr>
      <vt:lpstr>Healthwatch Sandwell Annual Public Meeting   16th August 2022 </vt:lpstr>
      <vt:lpstr>PowerPoint Presentation</vt:lpstr>
      <vt:lpstr>   </vt:lpstr>
      <vt:lpstr>PowerPoint Presentation</vt:lpstr>
      <vt:lpstr>PowerPoint Presentation</vt:lpstr>
      <vt:lpstr>     </vt:lpstr>
      <vt:lpstr>PowerPoint Presentation</vt:lpstr>
      <vt:lpstr>     </vt:lpstr>
      <vt:lpstr>PowerPoint Presentation</vt:lpstr>
      <vt:lpstr>     </vt:lpstr>
      <vt:lpstr>Anita Andrews – Engagement &amp; Volunteer Lead  Volunteering with Healthwatch Sandwell</vt:lpstr>
      <vt:lpstr>What our volunteers say…. </vt:lpstr>
      <vt:lpstr>PowerPoint Presentation</vt:lpstr>
      <vt:lpstr>PowerPoint Presentation</vt:lpstr>
      <vt:lpstr>Any Questions </vt:lpstr>
      <vt:lpstr>PowerPoint Presentation</vt:lpstr>
      <vt:lpstr>PowerPoint Presentation</vt:lpstr>
      <vt:lpstr>Sandwell Place Partners</vt:lpstr>
      <vt:lpstr>PowerPoint Presentation</vt:lpstr>
      <vt:lpstr>Place Based Partnerships – White Paper</vt:lpstr>
      <vt:lpstr>Health challenges</vt:lpstr>
      <vt:lpstr>PowerPoint Presentation</vt:lpstr>
      <vt:lpstr>PowerPoint Presentation</vt:lpstr>
      <vt:lpstr>PowerPoint Presentation</vt:lpstr>
      <vt:lpstr>PowerPoint Presentation</vt:lpstr>
      <vt:lpstr>An example journey The Integrated Discharge Hub  (IDH)</vt:lpstr>
      <vt:lpstr>The Integrated Discharge Hub  (IDH)</vt:lpstr>
      <vt:lpstr> Working with Sandwell Healthwatch</vt:lpstr>
      <vt:lpstr>PowerPoint Presentation</vt:lpstr>
      <vt:lpstr>PowerPoint Presentation</vt:lpstr>
      <vt:lpstr>PowerPoint Presentation</vt:lpstr>
      <vt:lpstr>What is the  Black Country Health Star Strategy?  </vt:lpstr>
      <vt:lpstr>Drivers for the Black Country Health Star Network</vt:lpstr>
      <vt:lpstr>The Criteria For Black Country Health Star Accreditation for Health services </vt:lpstr>
      <vt:lpstr>  The Criteria For Black Country Health Star Accreditation for Health services</vt:lpstr>
      <vt:lpstr>The Criteria For Black Country Health Star Accreditation for Health services</vt:lpstr>
      <vt:lpstr>The Law</vt:lpstr>
      <vt:lpstr>Key Learning to measure your workplace</vt:lpstr>
      <vt:lpstr>Learning Disability and Autism Engagement</vt:lpstr>
      <vt:lpstr>Black Country Health Star Network</vt:lpstr>
      <vt:lpstr>Promoting Equality and Community Inclusion in healthcare supported by</vt:lpstr>
      <vt:lpstr>PowerPoint Presentation</vt:lpstr>
    </vt:vector>
  </TitlesOfParts>
  <Company>Walsall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Kellyanne Perry</dc:creator>
  <cp:lastModifiedBy>Loretta Higgins</cp:lastModifiedBy>
  <cp:revision>54</cp:revision>
  <dcterms:created xsi:type="dcterms:W3CDTF">2021-01-28T11:45:34Z</dcterms:created>
  <dcterms:modified xsi:type="dcterms:W3CDTF">2022-10-26T14:01:00Z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0x010100C9FCBA9BF9632E42B79EAE9BC05B425A</vt:lpwstr>
  </property>
</Properties>
</file>